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23bcee9aa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2c0fe54d7451a"/>
  </p:sldMasterIdLst>
  <p:sldIdLst>
    <p:sldId xmlns:r="http://schemas.openxmlformats.org/officeDocument/2006/relationships" id="256" r:id="R896fa79363434ff9"/>
    <p:sldId xmlns:r="http://schemas.openxmlformats.org/officeDocument/2006/relationships" id="257" r:id="R61eae21db6dd4050"/>
    <p:sldId xmlns:r="http://schemas.openxmlformats.org/officeDocument/2006/relationships" id="258" r:id="R94f359f0428f4a56"/>
    <p:sldId xmlns:r="http://schemas.openxmlformats.org/officeDocument/2006/relationships" id="259" r:id="R960a1459904a484b"/>
    <p:sldId xmlns:r="http://schemas.openxmlformats.org/officeDocument/2006/relationships" id="260" r:id="Rcfa46337aa0649c2"/>
    <p:sldId xmlns:r="http://schemas.openxmlformats.org/officeDocument/2006/relationships" id="261" r:id="R468c1cb2d4dd437c"/>
    <p:sldId xmlns:r="http://schemas.openxmlformats.org/officeDocument/2006/relationships" id="262" r:id="Re3d8f7e8cfeb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2c0fe54d7451a" /><Relationship Type="http://schemas.openxmlformats.org/officeDocument/2006/relationships/slide" Target="/ppt/slides/slide1.xml" Id="R896fa79363434ff9" /><Relationship Type="http://schemas.openxmlformats.org/officeDocument/2006/relationships/slide" Target="/ppt/slides/slide2.xml" Id="R61eae21db6dd4050" /><Relationship Type="http://schemas.openxmlformats.org/officeDocument/2006/relationships/slide" Target="/ppt/slides/slide3.xml" Id="R94f359f0428f4a56" /><Relationship Type="http://schemas.openxmlformats.org/officeDocument/2006/relationships/slide" Target="/ppt/slides/slide4.xml" Id="R960a1459904a484b" /><Relationship Type="http://schemas.openxmlformats.org/officeDocument/2006/relationships/slide" Target="/ppt/slides/slide5.xml" Id="Rcfa46337aa0649c2" /><Relationship Type="http://schemas.openxmlformats.org/officeDocument/2006/relationships/slide" Target="/ppt/slides/slide6.xml" Id="R468c1cb2d4dd437c" /><Relationship Type="http://schemas.openxmlformats.org/officeDocument/2006/relationships/slide" Target="/ppt/slides/slide7.xml" Id="Re3d8f7e8cfeb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61024627a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a096c84c459e" /><Relationship Type="http://schemas.openxmlformats.org/officeDocument/2006/relationships/theme" Target="/ppt/slideMasters/theme/theme1.xml" Id="R913e7981176a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aa096c84c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a6414a3a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eb77c3ce4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c9f34197a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532847ad9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b9268211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dc84a6f23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a8867fb0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