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8852ca4bc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52d10ca474218"/>
  </p:sldMasterIdLst>
  <p:sldIdLst>
    <p:sldId xmlns:r="http://schemas.openxmlformats.org/officeDocument/2006/relationships" id="256" r:id="Ra6ccad2f226a4b10"/>
    <p:sldId xmlns:r="http://schemas.openxmlformats.org/officeDocument/2006/relationships" id="257" r:id="Rf40cf1585f674b73"/>
    <p:sldId xmlns:r="http://schemas.openxmlformats.org/officeDocument/2006/relationships" id="258" r:id="Rfd81ef5803984572"/>
    <p:sldId xmlns:r="http://schemas.openxmlformats.org/officeDocument/2006/relationships" id="259" r:id="R96408e0d1ab14d11"/>
    <p:sldId xmlns:r="http://schemas.openxmlformats.org/officeDocument/2006/relationships" id="260" r:id="Ra53b197464044dfd"/>
    <p:sldId xmlns:r="http://schemas.openxmlformats.org/officeDocument/2006/relationships" id="261" r:id="Rdaec25362f64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52d10ca474218" /><Relationship Type="http://schemas.openxmlformats.org/officeDocument/2006/relationships/slide" Target="/ppt/slides/slide1.xml" Id="Ra6ccad2f226a4b10" /><Relationship Type="http://schemas.openxmlformats.org/officeDocument/2006/relationships/slide" Target="/ppt/slides/slide2.xml" Id="Rf40cf1585f674b73" /><Relationship Type="http://schemas.openxmlformats.org/officeDocument/2006/relationships/slide" Target="/ppt/slides/slide3.xml" Id="Rfd81ef5803984572" /><Relationship Type="http://schemas.openxmlformats.org/officeDocument/2006/relationships/slide" Target="/ppt/slides/slide4.xml" Id="R96408e0d1ab14d11" /><Relationship Type="http://schemas.openxmlformats.org/officeDocument/2006/relationships/slide" Target="/ppt/slides/slide5.xml" Id="Ra53b197464044dfd" /><Relationship Type="http://schemas.openxmlformats.org/officeDocument/2006/relationships/slide" Target="/ppt/slides/slide6.xml" Id="Rdaec25362f64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fbb6f5be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49780f164dda" /><Relationship Type="http://schemas.openxmlformats.org/officeDocument/2006/relationships/theme" Target="/ppt/slideMasters/theme/theme1.xml" Id="R3733e420bea2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c49780f16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1adfdb9b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bd2854f6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3d7c8850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a4d52892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b540de34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ce221fb3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