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ef61388f024d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b8f3a644404e3a"/>
  </p:sldMasterIdLst>
  <p:sldIdLst>
    <p:sldId xmlns:r="http://schemas.openxmlformats.org/officeDocument/2006/relationships" id="256" r:id="R616654d17e05433f"/>
    <p:sldId xmlns:r="http://schemas.openxmlformats.org/officeDocument/2006/relationships" id="257" r:id="R8551bf2cbfca477b"/>
    <p:sldId xmlns:r="http://schemas.openxmlformats.org/officeDocument/2006/relationships" id="258" r:id="R0d441341abc14774"/>
    <p:sldId xmlns:r="http://schemas.openxmlformats.org/officeDocument/2006/relationships" id="259" r:id="Rd42e123c688d4dd4"/>
    <p:sldId xmlns:r="http://schemas.openxmlformats.org/officeDocument/2006/relationships" id="260" r:id="Ra1a830b2b6554508"/>
    <p:sldId xmlns:r="http://schemas.openxmlformats.org/officeDocument/2006/relationships" id="261" r:id="Rb616da7df617479b"/>
    <p:sldId xmlns:r="http://schemas.openxmlformats.org/officeDocument/2006/relationships" id="262" r:id="R490e81d14e4949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b8f3a644404e3a" /><Relationship Type="http://schemas.openxmlformats.org/officeDocument/2006/relationships/slide" Target="/ppt/slides/slide1.xml" Id="R616654d17e05433f" /><Relationship Type="http://schemas.openxmlformats.org/officeDocument/2006/relationships/slide" Target="/ppt/slides/slide2.xml" Id="R8551bf2cbfca477b" /><Relationship Type="http://schemas.openxmlformats.org/officeDocument/2006/relationships/slide" Target="/ppt/slides/slide3.xml" Id="R0d441341abc14774" /><Relationship Type="http://schemas.openxmlformats.org/officeDocument/2006/relationships/slide" Target="/ppt/slides/slide4.xml" Id="Rd42e123c688d4dd4" /><Relationship Type="http://schemas.openxmlformats.org/officeDocument/2006/relationships/slide" Target="/ppt/slides/slide5.xml" Id="Ra1a830b2b6554508" /><Relationship Type="http://schemas.openxmlformats.org/officeDocument/2006/relationships/slide" Target="/ppt/slides/slide6.xml" Id="Rb616da7df617479b" /><Relationship Type="http://schemas.openxmlformats.org/officeDocument/2006/relationships/slide" Target="/ppt/slides/slide7.xml" Id="R490e81d14e4949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6548e5b8c940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31a7e94ce4299" /><Relationship Type="http://schemas.openxmlformats.org/officeDocument/2006/relationships/theme" Target="/ppt/slideMasters/theme/theme1.xml" Id="R93731bb6866546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b31a7e94ce42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82c04999a4f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809b77c9b47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b193bf7f045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4ee833a3b44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b2df0458340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f016b837e4b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e29cf2b6e4c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NESS, RISAN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6 263 863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−18 535 268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10 766 298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613 510 652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648 991 908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STOKKEDAMMEN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INVEST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ARETHUSA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REDERI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 INVEST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987 615 664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