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36aa12c6d34e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cdb615c3b4168"/>
  </p:sldMasterIdLst>
  <p:sldIdLst>
    <p:sldId xmlns:r="http://schemas.openxmlformats.org/officeDocument/2006/relationships" id="256" r:id="Ra213ad15981046ff"/>
    <p:sldId xmlns:r="http://schemas.openxmlformats.org/officeDocument/2006/relationships" id="257" r:id="Race8e7662ce447bf"/>
    <p:sldId xmlns:r="http://schemas.openxmlformats.org/officeDocument/2006/relationships" id="258" r:id="R614d9c54cd9f47a2"/>
    <p:sldId xmlns:r="http://schemas.openxmlformats.org/officeDocument/2006/relationships" id="259" r:id="R80c86aa5b74e484a"/>
    <p:sldId xmlns:r="http://schemas.openxmlformats.org/officeDocument/2006/relationships" id="260" r:id="Rff2837ff3db349ba"/>
    <p:sldId xmlns:r="http://schemas.openxmlformats.org/officeDocument/2006/relationships" id="261" r:id="R33df40dc840345e3"/>
    <p:sldId xmlns:r="http://schemas.openxmlformats.org/officeDocument/2006/relationships" id="262" r:id="R902b2f3c2143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cdb615c3b4168" /><Relationship Type="http://schemas.openxmlformats.org/officeDocument/2006/relationships/slide" Target="/ppt/slides/slide1.xml" Id="Ra213ad15981046ff" /><Relationship Type="http://schemas.openxmlformats.org/officeDocument/2006/relationships/slide" Target="/ppt/slides/slide2.xml" Id="Race8e7662ce447bf" /><Relationship Type="http://schemas.openxmlformats.org/officeDocument/2006/relationships/slide" Target="/ppt/slides/slide3.xml" Id="R614d9c54cd9f47a2" /><Relationship Type="http://schemas.openxmlformats.org/officeDocument/2006/relationships/slide" Target="/ppt/slides/slide4.xml" Id="R80c86aa5b74e484a" /><Relationship Type="http://schemas.openxmlformats.org/officeDocument/2006/relationships/slide" Target="/ppt/slides/slide5.xml" Id="Rff2837ff3db349ba" /><Relationship Type="http://schemas.openxmlformats.org/officeDocument/2006/relationships/slide" Target="/ppt/slides/slide6.xml" Id="R33df40dc840345e3" /><Relationship Type="http://schemas.openxmlformats.org/officeDocument/2006/relationships/slide" Target="/ppt/slides/slide7.xml" Id="R902b2f3c2143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c144fe875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f8fe225bf4cf3" /><Relationship Type="http://schemas.openxmlformats.org/officeDocument/2006/relationships/theme" Target="/ppt/slideMasters/theme/theme1.xml" Id="R859b8a4ebae1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f8fe225bf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0ffc81a4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a70ed0141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01e159b3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ee690b88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e92a03b9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7284b7ec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8110aa48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LUNDSTADSVEEN ROAR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GEIR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WENCHE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