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4dca0bc41b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24ec800f645d3"/>
  </p:sldMasterIdLst>
  <p:sldIdLst>
    <p:sldId xmlns:r="http://schemas.openxmlformats.org/officeDocument/2006/relationships" id="256" r:id="Ra03e970a33604cbc"/>
    <p:sldId xmlns:r="http://schemas.openxmlformats.org/officeDocument/2006/relationships" id="257" r:id="Rd432101e90dd4f67"/>
    <p:sldId xmlns:r="http://schemas.openxmlformats.org/officeDocument/2006/relationships" id="258" r:id="R72d3a059a3df4473"/>
    <p:sldId xmlns:r="http://schemas.openxmlformats.org/officeDocument/2006/relationships" id="259" r:id="Raeccfc91becb48af"/>
    <p:sldId xmlns:r="http://schemas.openxmlformats.org/officeDocument/2006/relationships" id="260" r:id="R3392bea68bd8461b"/>
    <p:sldId xmlns:r="http://schemas.openxmlformats.org/officeDocument/2006/relationships" id="261" r:id="Rbd96ca1f4812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24ec800f645d3" /><Relationship Type="http://schemas.openxmlformats.org/officeDocument/2006/relationships/slide" Target="/ppt/slides/slide1.xml" Id="Ra03e970a33604cbc" /><Relationship Type="http://schemas.openxmlformats.org/officeDocument/2006/relationships/slide" Target="/ppt/slides/slide2.xml" Id="Rd432101e90dd4f67" /><Relationship Type="http://schemas.openxmlformats.org/officeDocument/2006/relationships/slide" Target="/ppt/slides/slide3.xml" Id="R72d3a059a3df4473" /><Relationship Type="http://schemas.openxmlformats.org/officeDocument/2006/relationships/slide" Target="/ppt/slides/slide4.xml" Id="Raeccfc91becb48af" /><Relationship Type="http://schemas.openxmlformats.org/officeDocument/2006/relationships/slide" Target="/ppt/slides/slide5.xml" Id="R3392bea68bd8461b" /><Relationship Type="http://schemas.openxmlformats.org/officeDocument/2006/relationships/slide" Target="/ppt/slides/slide6.xml" Id="Rbd96ca1f4812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dff09d5b048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bd70e7ca04e1e" /><Relationship Type="http://schemas.openxmlformats.org/officeDocument/2006/relationships/theme" Target="/ppt/slideMasters/theme/theme1.xml" Id="R20f45d5d913c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4bd70e7ca04e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b340a271540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3787bce9345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27a5c652b4b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2f832f4b74d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35374db4e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7645a79064d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TALLENT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Sagvollvegen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2833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44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987 612 479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