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c8953abd0a4b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4cee02dd745ca"/>
  </p:sldMasterIdLst>
  <p:sldIdLst>
    <p:sldId xmlns:r="http://schemas.openxmlformats.org/officeDocument/2006/relationships" id="256" r:id="R4a4344fd50d94443"/>
    <p:sldId xmlns:r="http://schemas.openxmlformats.org/officeDocument/2006/relationships" id="257" r:id="Rb7743e5f729d4054"/>
    <p:sldId xmlns:r="http://schemas.openxmlformats.org/officeDocument/2006/relationships" id="258" r:id="R305a572da05345b0"/>
    <p:sldId xmlns:r="http://schemas.openxmlformats.org/officeDocument/2006/relationships" id="259" r:id="R3472a0f17e4348c2"/>
    <p:sldId xmlns:r="http://schemas.openxmlformats.org/officeDocument/2006/relationships" id="260" r:id="Rb91cf8463e55400e"/>
    <p:sldId xmlns:r="http://schemas.openxmlformats.org/officeDocument/2006/relationships" id="261" r:id="Rf5556a75dbf74759"/>
    <p:sldId xmlns:r="http://schemas.openxmlformats.org/officeDocument/2006/relationships" id="262" r:id="R1c517dbf92a8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4cee02dd745ca" /><Relationship Type="http://schemas.openxmlformats.org/officeDocument/2006/relationships/slide" Target="/ppt/slides/slide1.xml" Id="R4a4344fd50d94443" /><Relationship Type="http://schemas.openxmlformats.org/officeDocument/2006/relationships/slide" Target="/ppt/slides/slide2.xml" Id="Rb7743e5f729d4054" /><Relationship Type="http://schemas.openxmlformats.org/officeDocument/2006/relationships/slide" Target="/ppt/slides/slide3.xml" Id="R305a572da05345b0" /><Relationship Type="http://schemas.openxmlformats.org/officeDocument/2006/relationships/slide" Target="/ppt/slides/slide4.xml" Id="R3472a0f17e4348c2" /><Relationship Type="http://schemas.openxmlformats.org/officeDocument/2006/relationships/slide" Target="/ppt/slides/slide5.xml" Id="Rb91cf8463e55400e" /><Relationship Type="http://schemas.openxmlformats.org/officeDocument/2006/relationships/slide" Target="/ppt/slides/slide6.xml" Id="Rf5556a75dbf74759" /><Relationship Type="http://schemas.openxmlformats.org/officeDocument/2006/relationships/slide" Target="/ppt/slides/slide7.xml" Id="R1c517dbf92a8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e3d9b6a6941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e1f8322714cea" /><Relationship Type="http://schemas.openxmlformats.org/officeDocument/2006/relationships/theme" Target="/ppt/slideMasters/theme/theme1.xml" Id="R0c7929b5810649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1e1f832271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959137beb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b34a766274a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bd1b5e8ec4f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2d46f5e67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f0c5728be48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bdc046d034f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702ed530042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MATTISBERGET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MATTISBERGET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497 750 153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491 260 549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490 543 950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1 467 360 135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1 577 804 942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GLEDITSCH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BEATE GLEDITSCH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GLEDITSCH  –  11,9 %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CECILIE GLEDITSCH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GLEDITSCH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ACG AS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987 597 666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