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6f2bdaba7949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784c96b0a04379"/>
  </p:sldMasterIdLst>
  <p:sldIdLst>
    <p:sldId xmlns:r="http://schemas.openxmlformats.org/officeDocument/2006/relationships" id="256" r:id="R74b6bb378f2a4701"/>
    <p:sldId xmlns:r="http://schemas.openxmlformats.org/officeDocument/2006/relationships" id="257" r:id="R7398c9ed07754c4d"/>
    <p:sldId xmlns:r="http://schemas.openxmlformats.org/officeDocument/2006/relationships" id="258" r:id="R40b27bf6cedc4eb4"/>
    <p:sldId xmlns:r="http://schemas.openxmlformats.org/officeDocument/2006/relationships" id="259" r:id="Rb7e3c419bacf4c3e"/>
    <p:sldId xmlns:r="http://schemas.openxmlformats.org/officeDocument/2006/relationships" id="260" r:id="Ra3389078c771448e"/>
    <p:sldId xmlns:r="http://schemas.openxmlformats.org/officeDocument/2006/relationships" id="261" r:id="R1d6eef9cc63f4a5f"/>
    <p:sldId xmlns:r="http://schemas.openxmlformats.org/officeDocument/2006/relationships" id="262" r:id="R1fbfdc70771f48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784c96b0a04379" /><Relationship Type="http://schemas.openxmlformats.org/officeDocument/2006/relationships/slide" Target="/ppt/slides/slide1.xml" Id="R74b6bb378f2a4701" /><Relationship Type="http://schemas.openxmlformats.org/officeDocument/2006/relationships/slide" Target="/ppt/slides/slide2.xml" Id="R7398c9ed07754c4d" /><Relationship Type="http://schemas.openxmlformats.org/officeDocument/2006/relationships/slide" Target="/ppt/slides/slide3.xml" Id="R40b27bf6cedc4eb4" /><Relationship Type="http://schemas.openxmlformats.org/officeDocument/2006/relationships/slide" Target="/ppt/slides/slide4.xml" Id="Rb7e3c419bacf4c3e" /><Relationship Type="http://schemas.openxmlformats.org/officeDocument/2006/relationships/slide" Target="/ppt/slides/slide5.xml" Id="Ra3389078c771448e" /><Relationship Type="http://schemas.openxmlformats.org/officeDocument/2006/relationships/slide" Target="/ppt/slides/slide6.xml" Id="R1d6eef9cc63f4a5f" /><Relationship Type="http://schemas.openxmlformats.org/officeDocument/2006/relationships/slide" Target="/ppt/slides/slide7.xml" Id="R1fbfdc70771f48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cfe67ebc0d4f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a8e2fb7e14877" /><Relationship Type="http://schemas.openxmlformats.org/officeDocument/2006/relationships/theme" Target="/ppt/slideMasters/theme/theme1.xml" Id="R0c433d08805948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3a8e2fb7e148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392f2e86f4e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b2a43bc7c4a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2f9c8fb2549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59a484eac4f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63998f51c4d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1d7e9a54b45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ec8a3cac847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MTG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MTG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−167 652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17 627 714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329 045 517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336 916 449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MARIANNE MANGSCHOU  –  77,8 %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MARIANNE MANGSCHOU  –  22,2 %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987 588 071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