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e1864d45b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58572dbec4d1d"/>
  </p:sldMasterIdLst>
  <p:sldIdLst>
    <p:sldId xmlns:r="http://schemas.openxmlformats.org/officeDocument/2006/relationships" id="256" r:id="R40cebb8707d94941"/>
    <p:sldId xmlns:r="http://schemas.openxmlformats.org/officeDocument/2006/relationships" id="257" r:id="R48769827056146c6"/>
    <p:sldId xmlns:r="http://schemas.openxmlformats.org/officeDocument/2006/relationships" id="258" r:id="Rfec11d1a88cd4054"/>
    <p:sldId xmlns:r="http://schemas.openxmlformats.org/officeDocument/2006/relationships" id="259" r:id="R7a42c623027e4ad3"/>
    <p:sldId xmlns:r="http://schemas.openxmlformats.org/officeDocument/2006/relationships" id="260" r:id="R7d003d4eabc44669"/>
    <p:sldId xmlns:r="http://schemas.openxmlformats.org/officeDocument/2006/relationships" id="261" r:id="Ra437f155b83e4e33"/>
    <p:sldId xmlns:r="http://schemas.openxmlformats.org/officeDocument/2006/relationships" id="262" r:id="R720ded6f2d9d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58572dbec4d1d" /><Relationship Type="http://schemas.openxmlformats.org/officeDocument/2006/relationships/slide" Target="/ppt/slides/slide1.xml" Id="R40cebb8707d94941" /><Relationship Type="http://schemas.openxmlformats.org/officeDocument/2006/relationships/slide" Target="/ppt/slides/slide2.xml" Id="R48769827056146c6" /><Relationship Type="http://schemas.openxmlformats.org/officeDocument/2006/relationships/slide" Target="/ppt/slides/slide3.xml" Id="Rfec11d1a88cd4054" /><Relationship Type="http://schemas.openxmlformats.org/officeDocument/2006/relationships/slide" Target="/ppt/slides/slide4.xml" Id="R7a42c623027e4ad3" /><Relationship Type="http://schemas.openxmlformats.org/officeDocument/2006/relationships/slide" Target="/ppt/slides/slide5.xml" Id="R7d003d4eabc44669" /><Relationship Type="http://schemas.openxmlformats.org/officeDocument/2006/relationships/slide" Target="/ppt/slides/slide6.xml" Id="Ra437f155b83e4e33" /><Relationship Type="http://schemas.openxmlformats.org/officeDocument/2006/relationships/slide" Target="/ppt/slides/slide7.xml" Id="R720ded6f2d9d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e6b6b87bf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c7df32fad413d" /><Relationship Type="http://schemas.openxmlformats.org/officeDocument/2006/relationships/theme" Target="/ppt/slideMasters/theme/theme1.xml" Id="R29b8a3a1b3be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c7df32fad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e300e06e2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edbe2272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2a9b87d1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a947b3df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3b4da3db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d262987d8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182edf553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100 385 111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100 503 458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AXEL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SØLVI ANN WALDELAND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Grøndokkvei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