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df12a1e412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a1490d1c324dd3"/>
  </p:sldMasterIdLst>
  <p:sldIdLst>
    <p:sldId xmlns:r="http://schemas.openxmlformats.org/officeDocument/2006/relationships" id="256" r:id="R3f3233a7c9ca489a"/>
    <p:sldId xmlns:r="http://schemas.openxmlformats.org/officeDocument/2006/relationships" id="257" r:id="R7de1f2c6afcc44cb"/>
    <p:sldId xmlns:r="http://schemas.openxmlformats.org/officeDocument/2006/relationships" id="258" r:id="Rbf5177e2cc7e465c"/>
    <p:sldId xmlns:r="http://schemas.openxmlformats.org/officeDocument/2006/relationships" id="259" r:id="Rb39a342f4fc84a1a"/>
    <p:sldId xmlns:r="http://schemas.openxmlformats.org/officeDocument/2006/relationships" id="260" r:id="Rf62d5cbb84964460"/>
    <p:sldId xmlns:r="http://schemas.openxmlformats.org/officeDocument/2006/relationships" id="261" r:id="Rb7920c9b9aad4ef0"/>
    <p:sldId xmlns:r="http://schemas.openxmlformats.org/officeDocument/2006/relationships" id="262" r:id="R46e1182c621142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1490d1c324dd3" /><Relationship Type="http://schemas.openxmlformats.org/officeDocument/2006/relationships/slide" Target="/ppt/slides/slide1.xml" Id="R3f3233a7c9ca489a" /><Relationship Type="http://schemas.openxmlformats.org/officeDocument/2006/relationships/slide" Target="/ppt/slides/slide2.xml" Id="R7de1f2c6afcc44cb" /><Relationship Type="http://schemas.openxmlformats.org/officeDocument/2006/relationships/slide" Target="/ppt/slides/slide3.xml" Id="Rbf5177e2cc7e465c" /><Relationship Type="http://schemas.openxmlformats.org/officeDocument/2006/relationships/slide" Target="/ppt/slides/slide4.xml" Id="Rb39a342f4fc84a1a" /><Relationship Type="http://schemas.openxmlformats.org/officeDocument/2006/relationships/slide" Target="/ppt/slides/slide5.xml" Id="Rf62d5cbb84964460" /><Relationship Type="http://schemas.openxmlformats.org/officeDocument/2006/relationships/slide" Target="/ppt/slides/slide6.xml" Id="Rb7920c9b9aad4ef0" /><Relationship Type="http://schemas.openxmlformats.org/officeDocument/2006/relationships/slide" Target="/ppt/slides/slide7.xml" Id="R46e1182c621142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5839f02c541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96270a10d427e" /><Relationship Type="http://schemas.openxmlformats.org/officeDocument/2006/relationships/theme" Target="/ppt/slideMasters/theme/theme1.xml" Id="R9799ef58b07c45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f96270a10d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4ff1cea194a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4eaa73334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fc39ace7a4a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e1401f2ff4d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f217e6429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f2eaf134841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6735eb8154f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4 876 921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1 082 008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HASLESTAD REGNSKAP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08 80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