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c50c15b90642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4f9d3dc1354614"/>
  </p:sldMasterIdLst>
  <p:sldIdLst>
    <p:sldId xmlns:r="http://schemas.openxmlformats.org/officeDocument/2006/relationships" id="256" r:id="R65d48d58ed5e4c61"/>
    <p:sldId xmlns:r="http://schemas.openxmlformats.org/officeDocument/2006/relationships" id="257" r:id="R8f63e44b98f346e3"/>
    <p:sldId xmlns:r="http://schemas.openxmlformats.org/officeDocument/2006/relationships" id="258" r:id="Rc6eed3a194d84cc3"/>
    <p:sldId xmlns:r="http://schemas.openxmlformats.org/officeDocument/2006/relationships" id="259" r:id="R8aecd2e4604040cf"/>
    <p:sldId xmlns:r="http://schemas.openxmlformats.org/officeDocument/2006/relationships" id="260" r:id="R89f1337aa5114b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4f9d3dc1354614" /><Relationship Type="http://schemas.openxmlformats.org/officeDocument/2006/relationships/slide" Target="/ppt/slides/slide1.xml" Id="R65d48d58ed5e4c61" /><Relationship Type="http://schemas.openxmlformats.org/officeDocument/2006/relationships/slide" Target="/ppt/slides/slide2.xml" Id="R8f63e44b98f346e3" /><Relationship Type="http://schemas.openxmlformats.org/officeDocument/2006/relationships/slide" Target="/ppt/slides/slide3.xml" Id="Rc6eed3a194d84cc3" /><Relationship Type="http://schemas.openxmlformats.org/officeDocument/2006/relationships/slide" Target="/ppt/slides/slide4.xml" Id="R8aecd2e4604040cf" /><Relationship Type="http://schemas.openxmlformats.org/officeDocument/2006/relationships/slide" Target="/ppt/slides/slide5.xml" Id="R89f1337aa5114b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0fc5cedd964e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c5604685c45eb" /><Relationship Type="http://schemas.openxmlformats.org/officeDocument/2006/relationships/theme" Target="/ppt/slideMasters/theme/theme1.xml" Id="R64b313ba870e47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6c5604685c45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4e5e820ca44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a656d797748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e7eaeb7c146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3efab5b4c41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65df64d1548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KLP AKSJEGLOBAL INDEKS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KLP AKSJEGLOBAL INDEKS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KLP Kapitalforvaltning AS, Dronning Eufemias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03 78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987 570 113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INDEKS</a:t>
            </a:r>
          </a:p>
        </p:txBody>
      </p:sp>
    </p:spTree>
  </p:cSld>
  <p:clrMapOvr>
    <a:masterClrMapping xmlns:a="http://schemas.openxmlformats.org/drawingml/2006/main"/>
  </p:clrMapOvr>
</p:sld>
</file>