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44f26a2da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47fc58c6147e2"/>
  </p:sldMasterIdLst>
  <p:sldIdLst>
    <p:sldId xmlns:r="http://schemas.openxmlformats.org/officeDocument/2006/relationships" id="256" r:id="Rf629150631f74882"/>
    <p:sldId xmlns:r="http://schemas.openxmlformats.org/officeDocument/2006/relationships" id="257" r:id="R61c56a794b064321"/>
    <p:sldId xmlns:r="http://schemas.openxmlformats.org/officeDocument/2006/relationships" id="258" r:id="Rafc2af9253a84f89"/>
    <p:sldId xmlns:r="http://schemas.openxmlformats.org/officeDocument/2006/relationships" id="259" r:id="Rc6a46d147531440d"/>
    <p:sldId xmlns:r="http://schemas.openxmlformats.org/officeDocument/2006/relationships" id="260" r:id="Reed49fb1600f41f8"/>
    <p:sldId xmlns:r="http://schemas.openxmlformats.org/officeDocument/2006/relationships" id="261" r:id="Rb74abb46e6dd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47fc58c6147e2" /><Relationship Type="http://schemas.openxmlformats.org/officeDocument/2006/relationships/slide" Target="/ppt/slides/slide1.xml" Id="Rf629150631f74882" /><Relationship Type="http://schemas.openxmlformats.org/officeDocument/2006/relationships/slide" Target="/ppt/slides/slide2.xml" Id="R61c56a794b064321" /><Relationship Type="http://schemas.openxmlformats.org/officeDocument/2006/relationships/slide" Target="/ppt/slides/slide3.xml" Id="Rafc2af9253a84f89" /><Relationship Type="http://schemas.openxmlformats.org/officeDocument/2006/relationships/slide" Target="/ppt/slides/slide4.xml" Id="Rc6a46d147531440d" /><Relationship Type="http://schemas.openxmlformats.org/officeDocument/2006/relationships/slide" Target="/ppt/slides/slide5.xml" Id="Reed49fb1600f41f8" /><Relationship Type="http://schemas.openxmlformats.org/officeDocument/2006/relationships/slide" Target="/ppt/slides/slide6.xml" Id="Rb74abb46e6dd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d52aefe724a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41ee4b0324eb2" /><Relationship Type="http://schemas.openxmlformats.org/officeDocument/2006/relationships/theme" Target="/ppt/slideMasters/theme/theme1.xml" Id="R19567c3ca1e2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041ee4b0324e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5df0ede7e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6376b3407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4aed9c1c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9a97bb40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5b3d5e1ca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77fc4b8d84e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SCHAGE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SCHAGE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SCHAGE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SCHAGE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SCHAGE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SCHAGE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Askekroken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www.schage.no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987 566 930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SCHAGE EIENDOM AS</a:t>
            </a:r>
          </a:p>
        </p:txBody>
      </p:sp>
    </p:spTree>
  </p:cSld>
  <p:clrMapOvr>
    <a:masterClrMapping xmlns:a="http://schemas.openxmlformats.org/drawingml/2006/main"/>
  </p:clrMapOvr>
</p:sld>
</file>