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ffdbe725334c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2dff642b0d471d"/>
  </p:sldMasterIdLst>
  <p:sldIdLst>
    <p:sldId xmlns:r="http://schemas.openxmlformats.org/officeDocument/2006/relationships" id="256" r:id="R5c32d3a2adf740f0"/>
    <p:sldId xmlns:r="http://schemas.openxmlformats.org/officeDocument/2006/relationships" id="257" r:id="R8fced0a698ad43d2"/>
    <p:sldId xmlns:r="http://schemas.openxmlformats.org/officeDocument/2006/relationships" id="258" r:id="Rb943810ac92e4065"/>
    <p:sldId xmlns:r="http://schemas.openxmlformats.org/officeDocument/2006/relationships" id="259" r:id="R46eda1dfd891426a"/>
    <p:sldId xmlns:r="http://schemas.openxmlformats.org/officeDocument/2006/relationships" id="260" r:id="R9164ff8c781f4ed3"/>
    <p:sldId xmlns:r="http://schemas.openxmlformats.org/officeDocument/2006/relationships" id="261" r:id="R93d5d9074cd64565"/>
    <p:sldId xmlns:r="http://schemas.openxmlformats.org/officeDocument/2006/relationships" id="262" r:id="Ra89a3de954c0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dff642b0d471d" /><Relationship Type="http://schemas.openxmlformats.org/officeDocument/2006/relationships/slide" Target="/ppt/slides/slide1.xml" Id="R5c32d3a2adf740f0" /><Relationship Type="http://schemas.openxmlformats.org/officeDocument/2006/relationships/slide" Target="/ppt/slides/slide2.xml" Id="R8fced0a698ad43d2" /><Relationship Type="http://schemas.openxmlformats.org/officeDocument/2006/relationships/slide" Target="/ppt/slides/slide3.xml" Id="Rb943810ac92e4065" /><Relationship Type="http://schemas.openxmlformats.org/officeDocument/2006/relationships/slide" Target="/ppt/slides/slide4.xml" Id="R46eda1dfd891426a" /><Relationship Type="http://schemas.openxmlformats.org/officeDocument/2006/relationships/slide" Target="/ppt/slides/slide5.xml" Id="R9164ff8c781f4ed3" /><Relationship Type="http://schemas.openxmlformats.org/officeDocument/2006/relationships/slide" Target="/ppt/slides/slide6.xml" Id="R93d5d9074cd64565" /><Relationship Type="http://schemas.openxmlformats.org/officeDocument/2006/relationships/slide" Target="/ppt/slides/slide7.xml" Id="Ra89a3de954c0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37740da0e44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79e8b97734938" /><Relationship Type="http://schemas.openxmlformats.org/officeDocument/2006/relationships/theme" Target="/ppt/slideMasters/theme/theme1.xml" Id="R6da282f8100d45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d79e8b9773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3d983b05d4c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426e2334c4e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d23623ba449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c5ba0ee904a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69ed2691b44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8949e882b47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142439dd04b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−1 746 754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192 346 719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1 025 784 004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1 068 451 575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GUNVALDSEN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Svåbekk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84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987 565 357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