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06cbe077a44d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4fde8e37b249d4"/>
  </p:sldMasterIdLst>
  <p:sldIdLst>
    <p:sldId xmlns:r="http://schemas.openxmlformats.org/officeDocument/2006/relationships" id="256" r:id="R2417fcad3d514cd7"/>
    <p:sldId xmlns:r="http://schemas.openxmlformats.org/officeDocument/2006/relationships" id="257" r:id="Rcf46eba61b8941b5"/>
    <p:sldId xmlns:r="http://schemas.openxmlformats.org/officeDocument/2006/relationships" id="258" r:id="Rb9c9e9c9ebce4a6e"/>
    <p:sldId xmlns:r="http://schemas.openxmlformats.org/officeDocument/2006/relationships" id="259" r:id="R5ab6003515c44cdb"/>
    <p:sldId xmlns:r="http://schemas.openxmlformats.org/officeDocument/2006/relationships" id="260" r:id="Rbcf92e8cb6b4497f"/>
    <p:sldId xmlns:r="http://schemas.openxmlformats.org/officeDocument/2006/relationships" id="261" r:id="Rc61cd7d084854e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fde8e37b249d4" /><Relationship Type="http://schemas.openxmlformats.org/officeDocument/2006/relationships/slide" Target="/ppt/slides/slide1.xml" Id="R2417fcad3d514cd7" /><Relationship Type="http://schemas.openxmlformats.org/officeDocument/2006/relationships/slide" Target="/ppt/slides/slide2.xml" Id="Rcf46eba61b8941b5" /><Relationship Type="http://schemas.openxmlformats.org/officeDocument/2006/relationships/slide" Target="/ppt/slides/slide3.xml" Id="Rb9c9e9c9ebce4a6e" /><Relationship Type="http://schemas.openxmlformats.org/officeDocument/2006/relationships/slide" Target="/ppt/slides/slide4.xml" Id="R5ab6003515c44cdb" /><Relationship Type="http://schemas.openxmlformats.org/officeDocument/2006/relationships/slide" Target="/ppt/slides/slide5.xml" Id="Rbcf92e8cb6b4497f" /><Relationship Type="http://schemas.openxmlformats.org/officeDocument/2006/relationships/slide" Target="/ppt/slides/slide6.xml" Id="Rc61cd7d084854e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02bc6475741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e60f227cd40e6" /><Relationship Type="http://schemas.openxmlformats.org/officeDocument/2006/relationships/theme" Target="/ppt/slideMasters/theme/theme1.xml" Id="R8bf8e0ccce3245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fe60f227cd40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e9e6eddf747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bb4898ae047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7e613f04c4d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6fb2c541b4a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b36a8078c4c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0c009dc904b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KAAGE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Svåbekk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26 84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987 565 357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KAAGE INVEST AS</a:t>
            </a:r>
          </a:p>
        </p:txBody>
      </p:sp>
    </p:spTree>
  </p:cSld>
  <p:clrMapOvr>
    <a:masterClrMapping xmlns:a="http://schemas.openxmlformats.org/drawingml/2006/main"/>
  </p:clrMapOvr>
</p:sld>
</file>