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d7f19439a540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232a63b33b47ce"/>
  </p:sldMasterIdLst>
  <p:sldIdLst>
    <p:sldId xmlns:r="http://schemas.openxmlformats.org/officeDocument/2006/relationships" id="256" r:id="Rb49562782e9b4495"/>
    <p:sldId xmlns:r="http://schemas.openxmlformats.org/officeDocument/2006/relationships" id="257" r:id="R2eb7c1accb744046"/>
    <p:sldId xmlns:r="http://schemas.openxmlformats.org/officeDocument/2006/relationships" id="258" r:id="R0940a665cae94416"/>
    <p:sldId xmlns:r="http://schemas.openxmlformats.org/officeDocument/2006/relationships" id="259" r:id="R2c444321c7a4489f"/>
    <p:sldId xmlns:r="http://schemas.openxmlformats.org/officeDocument/2006/relationships" id="260" r:id="Re286736bea8b4672"/>
    <p:sldId xmlns:r="http://schemas.openxmlformats.org/officeDocument/2006/relationships" id="261" r:id="R769d3954936c4d67"/>
    <p:sldId xmlns:r="http://schemas.openxmlformats.org/officeDocument/2006/relationships" id="262" r:id="R59cab0550b5345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32a63b33b47ce" /><Relationship Type="http://schemas.openxmlformats.org/officeDocument/2006/relationships/slide" Target="/ppt/slides/slide1.xml" Id="Rb49562782e9b4495" /><Relationship Type="http://schemas.openxmlformats.org/officeDocument/2006/relationships/slide" Target="/ppt/slides/slide2.xml" Id="R2eb7c1accb744046" /><Relationship Type="http://schemas.openxmlformats.org/officeDocument/2006/relationships/slide" Target="/ppt/slides/slide3.xml" Id="R0940a665cae94416" /><Relationship Type="http://schemas.openxmlformats.org/officeDocument/2006/relationships/slide" Target="/ppt/slides/slide4.xml" Id="R2c444321c7a4489f" /><Relationship Type="http://schemas.openxmlformats.org/officeDocument/2006/relationships/slide" Target="/ppt/slides/slide5.xml" Id="Re286736bea8b4672" /><Relationship Type="http://schemas.openxmlformats.org/officeDocument/2006/relationships/slide" Target="/ppt/slides/slide6.xml" Id="R769d3954936c4d67" /><Relationship Type="http://schemas.openxmlformats.org/officeDocument/2006/relationships/slide" Target="/ppt/slides/slide7.xml" Id="R59cab0550b5345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d5fb83a1e4a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d78badf2a47b4" /><Relationship Type="http://schemas.openxmlformats.org/officeDocument/2006/relationships/theme" Target="/ppt/slideMasters/theme/theme1.xml" Id="R53b1f298ef4241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cd78badf2a47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158c814ef46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6951b5c9b4a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58b7f94ab4e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e0f3a0b2640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8752dd84047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defdc80ae4f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25442cf6d4b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30 169 405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5 195 687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3 397 359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19 298 599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987 562 765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