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c84af4a5f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a44df72064471"/>
  </p:sldMasterIdLst>
  <p:sldIdLst>
    <p:sldId xmlns:r="http://schemas.openxmlformats.org/officeDocument/2006/relationships" id="256" r:id="R7f26d672bd0e4ed0"/>
    <p:sldId xmlns:r="http://schemas.openxmlformats.org/officeDocument/2006/relationships" id="257" r:id="R3c11ab6b3b2f4b11"/>
    <p:sldId xmlns:r="http://schemas.openxmlformats.org/officeDocument/2006/relationships" id="258" r:id="Rd1aa865403ac4133"/>
    <p:sldId xmlns:r="http://schemas.openxmlformats.org/officeDocument/2006/relationships" id="259" r:id="R1b7f289c902c460e"/>
    <p:sldId xmlns:r="http://schemas.openxmlformats.org/officeDocument/2006/relationships" id="260" r:id="R2bf9df4058d243bb"/>
    <p:sldId xmlns:r="http://schemas.openxmlformats.org/officeDocument/2006/relationships" id="261" r:id="R2ee827608b2b4b43"/>
    <p:sldId xmlns:r="http://schemas.openxmlformats.org/officeDocument/2006/relationships" id="262" r:id="R69ffd5d52791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a44df72064471" /><Relationship Type="http://schemas.openxmlformats.org/officeDocument/2006/relationships/slide" Target="/ppt/slides/slide1.xml" Id="R7f26d672bd0e4ed0" /><Relationship Type="http://schemas.openxmlformats.org/officeDocument/2006/relationships/slide" Target="/ppt/slides/slide2.xml" Id="R3c11ab6b3b2f4b11" /><Relationship Type="http://schemas.openxmlformats.org/officeDocument/2006/relationships/slide" Target="/ppt/slides/slide3.xml" Id="Rd1aa865403ac4133" /><Relationship Type="http://schemas.openxmlformats.org/officeDocument/2006/relationships/slide" Target="/ppt/slides/slide4.xml" Id="R1b7f289c902c460e" /><Relationship Type="http://schemas.openxmlformats.org/officeDocument/2006/relationships/slide" Target="/ppt/slides/slide5.xml" Id="R2bf9df4058d243bb" /><Relationship Type="http://schemas.openxmlformats.org/officeDocument/2006/relationships/slide" Target="/ppt/slides/slide6.xml" Id="R2ee827608b2b4b43" /><Relationship Type="http://schemas.openxmlformats.org/officeDocument/2006/relationships/slide" Target="/ppt/slides/slide7.xml" Id="R69ffd5d52791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d8e877d95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bb2516194486" /><Relationship Type="http://schemas.openxmlformats.org/officeDocument/2006/relationships/theme" Target="/ppt/slideMasters/theme/theme1.xml" Id="R566cbe504ff5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8bb251619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4a5343f7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aff533db3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a6f8e8d7d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4bff6738f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f5b3ce32c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d5abfa0044c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bacdcaa67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JATUMARK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HÆGELAND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Brøvigkollen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