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e5b86f61d46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00adbd49c45a6"/>
  </p:sldMasterIdLst>
  <p:sldIdLst>
    <p:sldId xmlns:r="http://schemas.openxmlformats.org/officeDocument/2006/relationships" id="256" r:id="R56684845cb6045b9"/>
    <p:sldId xmlns:r="http://schemas.openxmlformats.org/officeDocument/2006/relationships" id="257" r:id="R5ae9ac06722b435c"/>
    <p:sldId xmlns:r="http://schemas.openxmlformats.org/officeDocument/2006/relationships" id="258" r:id="R75aaa9cff55e4fd7"/>
    <p:sldId xmlns:r="http://schemas.openxmlformats.org/officeDocument/2006/relationships" id="259" r:id="R993aa97a634342ef"/>
    <p:sldId xmlns:r="http://schemas.openxmlformats.org/officeDocument/2006/relationships" id="260" r:id="R60c5f20c276b48ce"/>
    <p:sldId xmlns:r="http://schemas.openxmlformats.org/officeDocument/2006/relationships" id="261" r:id="R609faaac60d2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00adbd49c45a6" /><Relationship Type="http://schemas.openxmlformats.org/officeDocument/2006/relationships/slide" Target="/ppt/slides/slide1.xml" Id="R56684845cb6045b9" /><Relationship Type="http://schemas.openxmlformats.org/officeDocument/2006/relationships/slide" Target="/ppt/slides/slide2.xml" Id="R5ae9ac06722b435c" /><Relationship Type="http://schemas.openxmlformats.org/officeDocument/2006/relationships/slide" Target="/ppt/slides/slide3.xml" Id="R75aaa9cff55e4fd7" /><Relationship Type="http://schemas.openxmlformats.org/officeDocument/2006/relationships/slide" Target="/ppt/slides/slide4.xml" Id="R993aa97a634342ef" /><Relationship Type="http://schemas.openxmlformats.org/officeDocument/2006/relationships/slide" Target="/ppt/slides/slide5.xml" Id="R60c5f20c276b48ce" /><Relationship Type="http://schemas.openxmlformats.org/officeDocument/2006/relationships/slide" Target="/ppt/slides/slide6.xml" Id="R609faaac60d2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00e7a2779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f6f320cb0403e" /><Relationship Type="http://schemas.openxmlformats.org/officeDocument/2006/relationships/theme" Target="/ppt/slideMasters/theme/theme1.xml" Id="R4135c9eae3b0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8f6f320cb0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1624dad20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a1f17a34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d3745798b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d0e2b5af0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27a8b2856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ce5208601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JATUMARK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Brøvigkollen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JATUMARK AS</a:t>
            </a:r>
          </a:p>
        </p:txBody>
      </p:sp>
    </p:spTree>
  </p:cSld>
  <p:clrMapOvr>
    <a:masterClrMapping xmlns:a="http://schemas.openxmlformats.org/drawingml/2006/main"/>
  </p:clrMapOvr>
</p:sld>
</file>