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f87da908f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61bade9b748d3"/>
  </p:sldMasterIdLst>
  <p:sldIdLst>
    <p:sldId xmlns:r="http://schemas.openxmlformats.org/officeDocument/2006/relationships" id="256" r:id="R64e196c45ddb4254"/>
    <p:sldId xmlns:r="http://schemas.openxmlformats.org/officeDocument/2006/relationships" id="257" r:id="R7fd7ea5330f147c4"/>
    <p:sldId xmlns:r="http://schemas.openxmlformats.org/officeDocument/2006/relationships" id="258" r:id="R444ec6c9060f438c"/>
    <p:sldId xmlns:r="http://schemas.openxmlformats.org/officeDocument/2006/relationships" id="259" r:id="R2b6458fcd6d44fe5"/>
    <p:sldId xmlns:r="http://schemas.openxmlformats.org/officeDocument/2006/relationships" id="260" r:id="R7b4150d2a18048a4"/>
    <p:sldId xmlns:r="http://schemas.openxmlformats.org/officeDocument/2006/relationships" id="261" r:id="R8d41ac7ac70c4598"/>
    <p:sldId xmlns:r="http://schemas.openxmlformats.org/officeDocument/2006/relationships" id="262" r:id="Rd2af1005d5af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61bade9b748d3" /><Relationship Type="http://schemas.openxmlformats.org/officeDocument/2006/relationships/slide" Target="/ppt/slides/slide1.xml" Id="R64e196c45ddb4254" /><Relationship Type="http://schemas.openxmlformats.org/officeDocument/2006/relationships/slide" Target="/ppt/slides/slide2.xml" Id="R7fd7ea5330f147c4" /><Relationship Type="http://schemas.openxmlformats.org/officeDocument/2006/relationships/slide" Target="/ppt/slides/slide3.xml" Id="R444ec6c9060f438c" /><Relationship Type="http://schemas.openxmlformats.org/officeDocument/2006/relationships/slide" Target="/ppt/slides/slide4.xml" Id="R2b6458fcd6d44fe5" /><Relationship Type="http://schemas.openxmlformats.org/officeDocument/2006/relationships/slide" Target="/ppt/slides/slide5.xml" Id="R7b4150d2a18048a4" /><Relationship Type="http://schemas.openxmlformats.org/officeDocument/2006/relationships/slide" Target="/ppt/slides/slide6.xml" Id="R8d41ac7ac70c4598" /><Relationship Type="http://schemas.openxmlformats.org/officeDocument/2006/relationships/slide" Target="/ppt/slides/slide7.xml" Id="Rd2af1005d5af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69479c25f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df9e1e1f4afb" /><Relationship Type="http://schemas.openxmlformats.org/officeDocument/2006/relationships/theme" Target="/ppt/slideMasters/theme/theme1.xml" Id="R9419c993470c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ddf9e1e1f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f3e67e69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d764d754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c1fd184ca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439394b74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d9a6375a84a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a8c5da0e45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3dc798d9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