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4af0b8c23a49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bd6cfadde14889"/>
  </p:sldMasterIdLst>
  <p:sldIdLst>
    <p:sldId xmlns:r="http://schemas.openxmlformats.org/officeDocument/2006/relationships" id="256" r:id="R427f5e4994384b3a"/>
    <p:sldId xmlns:r="http://schemas.openxmlformats.org/officeDocument/2006/relationships" id="257" r:id="R37620a7749f8484f"/>
    <p:sldId xmlns:r="http://schemas.openxmlformats.org/officeDocument/2006/relationships" id="258" r:id="R8d61b60e4b6c41ed"/>
    <p:sldId xmlns:r="http://schemas.openxmlformats.org/officeDocument/2006/relationships" id="259" r:id="Raad620f38ce641af"/>
    <p:sldId xmlns:r="http://schemas.openxmlformats.org/officeDocument/2006/relationships" id="260" r:id="Rb9721f8e4aed4224"/>
    <p:sldId xmlns:r="http://schemas.openxmlformats.org/officeDocument/2006/relationships" id="261" r:id="Re292c6968ce74a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d6cfadde14889" /><Relationship Type="http://schemas.openxmlformats.org/officeDocument/2006/relationships/slide" Target="/ppt/slides/slide1.xml" Id="R427f5e4994384b3a" /><Relationship Type="http://schemas.openxmlformats.org/officeDocument/2006/relationships/slide" Target="/ppt/slides/slide2.xml" Id="R37620a7749f8484f" /><Relationship Type="http://schemas.openxmlformats.org/officeDocument/2006/relationships/slide" Target="/ppt/slides/slide3.xml" Id="R8d61b60e4b6c41ed" /><Relationship Type="http://schemas.openxmlformats.org/officeDocument/2006/relationships/slide" Target="/ppt/slides/slide4.xml" Id="Raad620f38ce641af" /><Relationship Type="http://schemas.openxmlformats.org/officeDocument/2006/relationships/slide" Target="/ppt/slides/slide5.xml" Id="Rb9721f8e4aed4224" /><Relationship Type="http://schemas.openxmlformats.org/officeDocument/2006/relationships/slide" Target="/ppt/slides/slide6.xml" Id="Re292c6968ce74a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09f0203664a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f928a44944c66" /><Relationship Type="http://schemas.openxmlformats.org/officeDocument/2006/relationships/theme" Target="/ppt/slideMasters/theme/theme1.xml" Id="R120658a9f1c345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8f928a44944c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c5d24298b4f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90eb85de147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126a108cf4c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fdcb805544a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4acef203243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a75c2539e45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Vendla 74A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12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987 558 911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