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85db54fe69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2e3deca034300"/>
  </p:sldMasterIdLst>
  <p:sldIdLst>
    <p:sldId xmlns:r="http://schemas.openxmlformats.org/officeDocument/2006/relationships" id="256" r:id="R54020efbf36841fe"/>
    <p:sldId xmlns:r="http://schemas.openxmlformats.org/officeDocument/2006/relationships" id="257" r:id="R873081a6c26e450a"/>
    <p:sldId xmlns:r="http://schemas.openxmlformats.org/officeDocument/2006/relationships" id="258" r:id="R2880dcbbc07c4ad9"/>
    <p:sldId xmlns:r="http://schemas.openxmlformats.org/officeDocument/2006/relationships" id="259" r:id="R1e6eb6bc5e10447f"/>
    <p:sldId xmlns:r="http://schemas.openxmlformats.org/officeDocument/2006/relationships" id="260" r:id="R9c7259ea29114ea1"/>
    <p:sldId xmlns:r="http://schemas.openxmlformats.org/officeDocument/2006/relationships" id="261" r:id="R80c206a88bbb4ea4"/>
    <p:sldId xmlns:r="http://schemas.openxmlformats.org/officeDocument/2006/relationships" id="262" r:id="Rf335a7f0fe32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2e3deca034300" /><Relationship Type="http://schemas.openxmlformats.org/officeDocument/2006/relationships/slide" Target="/ppt/slides/slide1.xml" Id="R54020efbf36841fe" /><Relationship Type="http://schemas.openxmlformats.org/officeDocument/2006/relationships/slide" Target="/ppt/slides/slide2.xml" Id="R873081a6c26e450a" /><Relationship Type="http://schemas.openxmlformats.org/officeDocument/2006/relationships/slide" Target="/ppt/slides/slide3.xml" Id="R2880dcbbc07c4ad9" /><Relationship Type="http://schemas.openxmlformats.org/officeDocument/2006/relationships/slide" Target="/ppt/slides/slide4.xml" Id="R1e6eb6bc5e10447f" /><Relationship Type="http://schemas.openxmlformats.org/officeDocument/2006/relationships/slide" Target="/ppt/slides/slide5.xml" Id="R9c7259ea29114ea1" /><Relationship Type="http://schemas.openxmlformats.org/officeDocument/2006/relationships/slide" Target="/ppt/slides/slide6.xml" Id="R80c206a88bbb4ea4" /><Relationship Type="http://schemas.openxmlformats.org/officeDocument/2006/relationships/slide" Target="/ppt/slides/slide7.xml" Id="Rf335a7f0fe32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a1a265fac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779809044b9d" /><Relationship Type="http://schemas.openxmlformats.org/officeDocument/2006/relationships/theme" Target="/ppt/slideMasters/theme/theme1.xml" Id="Rd0ddabe63cf6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277980904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c624c3bc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b35b8281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ab38708cd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69c259f0b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853d996c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5258da3bf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b6ebba95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HENNING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