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cd0b21c6c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f80f57f1744ba"/>
  </p:sldMasterIdLst>
  <p:sldIdLst>
    <p:sldId xmlns:r="http://schemas.openxmlformats.org/officeDocument/2006/relationships" id="256" r:id="R98a12ab431734121"/>
    <p:sldId xmlns:r="http://schemas.openxmlformats.org/officeDocument/2006/relationships" id="257" r:id="Rd6537425ec0647fa"/>
    <p:sldId xmlns:r="http://schemas.openxmlformats.org/officeDocument/2006/relationships" id="258" r:id="Reb8cbcf09b6e4e06"/>
    <p:sldId xmlns:r="http://schemas.openxmlformats.org/officeDocument/2006/relationships" id="259" r:id="R63bb76b0c7b24478"/>
    <p:sldId xmlns:r="http://schemas.openxmlformats.org/officeDocument/2006/relationships" id="260" r:id="R37882d5c0bea4245"/>
    <p:sldId xmlns:r="http://schemas.openxmlformats.org/officeDocument/2006/relationships" id="261" r:id="Rdd1a056f0812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f80f57f1744ba" /><Relationship Type="http://schemas.openxmlformats.org/officeDocument/2006/relationships/slide" Target="/ppt/slides/slide1.xml" Id="R98a12ab431734121" /><Relationship Type="http://schemas.openxmlformats.org/officeDocument/2006/relationships/slide" Target="/ppt/slides/slide2.xml" Id="Rd6537425ec0647fa" /><Relationship Type="http://schemas.openxmlformats.org/officeDocument/2006/relationships/slide" Target="/ppt/slides/slide3.xml" Id="Reb8cbcf09b6e4e06" /><Relationship Type="http://schemas.openxmlformats.org/officeDocument/2006/relationships/slide" Target="/ppt/slides/slide4.xml" Id="R63bb76b0c7b24478" /><Relationship Type="http://schemas.openxmlformats.org/officeDocument/2006/relationships/slide" Target="/ppt/slides/slide5.xml" Id="R37882d5c0bea4245" /><Relationship Type="http://schemas.openxmlformats.org/officeDocument/2006/relationships/slide" Target="/ppt/slides/slide6.xml" Id="Rdd1a056f0812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23075f324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cf79b056462d" /><Relationship Type="http://schemas.openxmlformats.org/officeDocument/2006/relationships/theme" Target="/ppt/slideMasters/theme/theme1.xml" Id="R95301167f2b04b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0cf79b056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4c6c00c7943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cf8924308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19ca7ca55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0bf924d7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d7e657b35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33d00e6d5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Evenrudgutua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91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