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b3ad9d8fe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64029f01a4915"/>
  </p:sldMasterIdLst>
  <p:sldIdLst>
    <p:sldId xmlns:r="http://schemas.openxmlformats.org/officeDocument/2006/relationships" id="256" r:id="R62787e47687f4a64"/>
    <p:sldId xmlns:r="http://schemas.openxmlformats.org/officeDocument/2006/relationships" id="257" r:id="Rc8fee1727fcc448a"/>
    <p:sldId xmlns:r="http://schemas.openxmlformats.org/officeDocument/2006/relationships" id="258" r:id="R1c683fa61d484be8"/>
    <p:sldId xmlns:r="http://schemas.openxmlformats.org/officeDocument/2006/relationships" id="259" r:id="Rdcd115ec519842dc"/>
    <p:sldId xmlns:r="http://schemas.openxmlformats.org/officeDocument/2006/relationships" id="260" r:id="Ra35f8c72f5b54e70"/>
    <p:sldId xmlns:r="http://schemas.openxmlformats.org/officeDocument/2006/relationships" id="261" r:id="R49e1a595d471410f"/>
    <p:sldId xmlns:r="http://schemas.openxmlformats.org/officeDocument/2006/relationships" id="262" r:id="R1dcd8e24f8f3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64029f01a4915" /><Relationship Type="http://schemas.openxmlformats.org/officeDocument/2006/relationships/slide" Target="/ppt/slides/slide1.xml" Id="R62787e47687f4a64" /><Relationship Type="http://schemas.openxmlformats.org/officeDocument/2006/relationships/slide" Target="/ppt/slides/slide2.xml" Id="Rc8fee1727fcc448a" /><Relationship Type="http://schemas.openxmlformats.org/officeDocument/2006/relationships/slide" Target="/ppt/slides/slide3.xml" Id="R1c683fa61d484be8" /><Relationship Type="http://schemas.openxmlformats.org/officeDocument/2006/relationships/slide" Target="/ppt/slides/slide4.xml" Id="Rdcd115ec519842dc" /><Relationship Type="http://schemas.openxmlformats.org/officeDocument/2006/relationships/slide" Target="/ppt/slides/slide5.xml" Id="Ra35f8c72f5b54e70" /><Relationship Type="http://schemas.openxmlformats.org/officeDocument/2006/relationships/slide" Target="/ppt/slides/slide6.xml" Id="R49e1a595d471410f" /><Relationship Type="http://schemas.openxmlformats.org/officeDocument/2006/relationships/slide" Target="/ppt/slides/slide7.xml" Id="R1dcd8e24f8f3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8870d95e4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033934d04c21" /><Relationship Type="http://schemas.openxmlformats.org/officeDocument/2006/relationships/theme" Target="/ppt/slideMasters/theme/theme1.xml" Id="Ra5a642c157c8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c033934d0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f554d736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be4464ab7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224a1a178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48645d89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7d9ce22de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a8bb12db7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a2a34bc3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1 003 217 801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1 042 063 883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VARNER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VIKTOR VARNER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