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852ca83c049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48479798974302"/>
  </p:sldMasterIdLst>
  <p:sldIdLst>
    <p:sldId xmlns:r="http://schemas.openxmlformats.org/officeDocument/2006/relationships" id="256" r:id="R404037d0ab3f4da5"/>
    <p:sldId xmlns:r="http://schemas.openxmlformats.org/officeDocument/2006/relationships" id="257" r:id="Rcea308780b2a4252"/>
    <p:sldId xmlns:r="http://schemas.openxmlformats.org/officeDocument/2006/relationships" id="258" r:id="R0177316e3d1d4a3c"/>
    <p:sldId xmlns:r="http://schemas.openxmlformats.org/officeDocument/2006/relationships" id="259" r:id="Rc4c4b806161c459f"/>
    <p:sldId xmlns:r="http://schemas.openxmlformats.org/officeDocument/2006/relationships" id="260" r:id="Raf9309be182b4552"/>
    <p:sldId xmlns:r="http://schemas.openxmlformats.org/officeDocument/2006/relationships" id="261" r:id="Rb2877e0f26b84ac4"/>
    <p:sldId xmlns:r="http://schemas.openxmlformats.org/officeDocument/2006/relationships" id="262" r:id="R64c8d68b7a0149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48479798974302" /><Relationship Type="http://schemas.openxmlformats.org/officeDocument/2006/relationships/slide" Target="/ppt/slides/slide1.xml" Id="R404037d0ab3f4da5" /><Relationship Type="http://schemas.openxmlformats.org/officeDocument/2006/relationships/slide" Target="/ppt/slides/slide2.xml" Id="Rcea308780b2a4252" /><Relationship Type="http://schemas.openxmlformats.org/officeDocument/2006/relationships/slide" Target="/ppt/slides/slide3.xml" Id="R0177316e3d1d4a3c" /><Relationship Type="http://schemas.openxmlformats.org/officeDocument/2006/relationships/slide" Target="/ppt/slides/slide4.xml" Id="Rc4c4b806161c459f" /><Relationship Type="http://schemas.openxmlformats.org/officeDocument/2006/relationships/slide" Target="/ppt/slides/slide5.xml" Id="Raf9309be182b4552" /><Relationship Type="http://schemas.openxmlformats.org/officeDocument/2006/relationships/slide" Target="/ppt/slides/slide6.xml" Id="Rb2877e0f26b84ac4" /><Relationship Type="http://schemas.openxmlformats.org/officeDocument/2006/relationships/slide" Target="/ppt/slides/slide7.xml" Id="R64c8d68b7a0149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014a26a7544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f854ae2b142fd" /><Relationship Type="http://schemas.openxmlformats.org/officeDocument/2006/relationships/theme" Target="/ppt/slideMasters/theme/theme1.xml" Id="Rd98e5d3997d744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7f854ae2b142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2a29319934d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91febb60c44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916b0111248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d1653221a41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c51ab62e646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cde47ba7c47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08c29c7a14b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PARKADEN BJØRKELANGEN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PARKADEN BJØRKELANGEN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PARKADEN BJØRKELANGEN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PARKADEN BJØRKELANGEN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PARKADEN BJØRKELANGEN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PARKADEN BJØRKELANGEN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755 049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782 157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1 811 113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PARKADEN BJØRKELANGEN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HAVNÅS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TP SIMONSEN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PARKADEN BJØRKELANGEN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987 545 135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PARKADEN BJØRKELANGEN AS</a:t>
            </a:r>
          </a:p>
        </p:txBody>
      </p:sp>
    </p:spTree>
  </p:cSld>
  <p:clrMapOvr>
    <a:masterClrMapping xmlns:a="http://schemas.openxmlformats.org/drawingml/2006/main"/>
  </p:clrMapOvr>
</p:sld>
</file>