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d19cfb8ba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566a516e5243ec"/>
  </p:sldMasterIdLst>
  <p:sldIdLst>
    <p:sldId xmlns:r="http://schemas.openxmlformats.org/officeDocument/2006/relationships" id="256" r:id="R847ab18e22cc43bb"/>
    <p:sldId xmlns:r="http://schemas.openxmlformats.org/officeDocument/2006/relationships" id="257" r:id="R527f8427e7a04dc6"/>
    <p:sldId xmlns:r="http://schemas.openxmlformats.org/officeDocument/2006/relationships" id="258" r:id="R526f9606a65a406d"/>
    <p:sldId xmlns:r="http://schemas.openxmlformats.org/officeDocument/2006/relationships" id="259" r:id="R5d606be313ed42b2"/>
    <p:sldId xmlns:r="http://schemas.openxmlformats.org/officeDocument/2006/relationships" id="260" r:id="R1dde185a6bba433b"/>
    <p:sldId xmlns:r="http://schemas.openxmlformats.org/officeDocument/2006/relationships" id="261" r:id="Rb5f0c48a45fc4f65"/>
    <p:sldId xmlns:r="http://schemas.openxmlformats.org/officeDocument/2006/relationships" id="262" r:id="R2186b66e4ea4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66a516e5243ec" /><Relationship Type="http://schemas.openxmlformats.org/officeDocument/2006/relationships/slide" Target="/ppt/slides/slide1.xml" Id="R847ab18e22cc43bb" /><Relationship Type="http://schemas.openxmlformats.org/officeDocument/2006/relationships/slide" Target="/ppt/slides/slide2.xml" Id="R527f8427e7a04dc6" /><Relationship Type="http://schemas.openxmlformats.org/officeDocument/2006/relationships/slide" Target="/ppt/slides/slide3.xml" Id="R526f9606a65a406d" /><Relationship Type="http://schemas.openxmlformats.org/officeDocument/2006/relationships/slide" Target="/ppt/slides/slide4.xml" Id="R5d606be313ed42b2" /><Relationship Type="http://schemas.openxmlformats.org/officeDocument/2006/relationships/slide" Target="/ppt/slides/slide5.xml" Id="R1dde185a6bba433b" /><Relationship Type="http://schemas.openxmlformats.org/officeDocument/2006/relationships/slide" Target="/ppt/slides/slide6.xml" Id="Rb5f0c48a45fc4f65" /><Relationship Type="http://schemas.openxmlformats.org/officeDocument/2006/relationships/slide" Target="/ppt/slides/slide7.xml" Id="R2186b66e4ea4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e69ef86e1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71e430b6413d" /><Relationship Type="http://schemas.openxmlformats.org/officeDocument/2006/relationships/theme" Target="/ppt/slideMasters/theme/theme1.xml" Id="R4568a136ae3c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a71e430b6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a23a910ab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787d2a72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f39ab931c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4feb0488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7ceb1f122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f826e0ae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0e3352226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64 126 744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65 758 562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CHRISTIAN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Barfots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