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26283a6e34a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db80f55284282"/>
  </p:sldMasterIdLst>
  <p:sldIdLst>
    <p:sldId xmlns:r="http://schemas.openxmlformats.org/officeDocument/2006/relationships" id="256" r:id="R700e051e3a3d4f13"/>
    <p:sldId xmlns:r="http://schemas.openxmlformats.org/officeDocument/2006/relationships" id="257" r:id="R56cfc82f8bc84344"/>
    <p:sldId xmlns:r="http://schemas.openxmlformats.org/officeDocument/2006/relationships" id="258" r:id="Rac3ee591009e4838"/>
    <p:sldId xmlns:r="http://schemas.openxmlformats.org/officeDocument/2006/relationships" id="259" r:id="R77981972bd2e4201"/>
    <p:sldId xmlns:r="http://schemas.openxmlformats.org/officeDocument/2006/relationships" id="260" r:id="R3516bfc33afb4423"/>
    <p:sldId xmlns:r="http://schemas.openxmlformats.org/officeDocument/2006/relationships" id="261" r:id="Rbd651c7cd2a2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db80f55284282" /><Relationship Type="http://schemas.openxmlformats.org/officeDocument/2006/relationships/slide" Target="/ppt/slides/slide1.xml" Id="R700e051e3a3d4f13" /><Relationship Type="http://schemas.openxmlformats.org/officeDocument/2006/relationships/slide" Target="/ppt/slides/slide2.xml" Id="R56cfc82f8bc84344" /><Relationship Type="http://schemas.openxmlformats.org/officeDocument/2006/relationships/slide" Target="/ppt/slides/slide3.xml" Id="Rac3ee591009e4838" /><Relationship Type="http://schemas.openxmlformats.org/officeDocument/2006/relationships/slide" Target="/ppt/slides/slide4.xml" Id="R77981972bd2e4201" /><Relationship Type="http://schemas.openxmlformats.org/officeDocument/2006/relationships/slide" Target="/ppt/slides/slide5.xml" Id="R3516bfc33afb4423" /><Relationship Type="http://schemas.openxmlformats.org/officeDocument/2006/relationships/slide" Target="/ppt/slides/slide6.xml" Id="Rbd651c7cd2a2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9ac55fbd3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f9c08a6ba4fe7" /><Relationship Type="http://schemas.openxmlformats.org/officeDocument/2006/relationships/theme" Target="/ppt/slideMasters/theme/theme1.xml" Id="R55678bb6a48e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f9c08a6ba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1c2cd412b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38c97ed8d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179a184e0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d143a537547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d2020623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42196b6b2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WESSEL SKIBS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Barfots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26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987 537 868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SKIBS AS</a:t>
            </a:r>
          </a:p>
        </p:txBody>
      </p:sp>
    </p:spTree>
  </p:cSld>
  <p:clrMapOvr>
    <a:masterClrMapping xmlns:a="http://schemas.openxmlformats.org/drawingml/2006/main"/>
  </p:clrMapOvr>
</p:sld>
</file>