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c3c32aa75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70f0ce74d4387"/>
  </p:sldMasterIdLst>
  <p:sldIdLst>
    <p:sldId xmlns:r="http://schemas.openxmlformats.org/officeDocument/2006/relationships" id="256" r:id="R276a8229f11c41a1"/>
    <p:sldId xmlns:r="http://schemas.openxmlformats.org/officeDocument/2006/relationships" id="257" r:id="R4d24d8647cdb4694"/>
    <p:sldId xmlns:r="http://schemas.openxmlformats.org/officeDocument/2006/relationships" id="258" r:id="Rdc49df68001945fa"/>
    <p:sldId xmlns:r="http://schemas.openxmlformats.org/officeDocument/2006/relationships" id="259" r:id="Rc0b8c9f5f2f5493a"/>
    <p:sldId xmlns:r="http://schemas.openxmlformats.org/officeDocument/2006/relationships" id="260" r:id="Rb3f29d4c048f4758"/>
    <p:sldId xmlns:r="http://schemas.openxmlformats.org/officeDocument/2006/relationships" id="261" r:id="Reea9a719485a4726"/>
    <p:sldId xmlns:r="http://schemas.openxmlformats.org/officeDocument/2006/relationships" id="262" r:id="R264a45ee67f6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70f0ce74d4387" /><Relationship Type="http://schemas.openxmlformats.org/officeDocument/2006/relationships/slide" Target="/ppt/slides/slide1.xml" Id="R276a8229f11c41a1" /><Relationship Type="http://schemas.openxmlformats.org/officeDocument/2006/relationships/slide" Target="/ppt/slides/slide2.xml" Id="R4d24d8647cdb4694" /><Relationship Type="http://schemas.openxmlformats.org/officeDocument/2006/relationships/slide" Target="/ppt/slides/slide3.xml" Id="Rdc49df68001945fa" /><Relationship Type="http://schemas.openxmlformats.org/officeDocument/2006/relationships/slide" Target="/ppt/slides/slide4.xml" Id="Rc0b8c9f5f2f5493a" /><Relationship Type="http://schemas.openxmlformats.org/officeDocument/2006/relationships/slide" Target="/ppt/slides/slide5.xml" Id="Rb3f29d4c048f4758" /><Relationship Type="http://schemas.openxmlformats.org/officeDocument/2006/relationships/slide" Target="/ppt/slides/slide6.xml" Id="Reea9a719485a4726" /><Relationship Type="http://schemas.openxmlformats.org/officeDocument/2006/relationships/slide" Target="/ppt/slides/slide7.xml" Id="R264a45ee67f6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5c90ffe32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8d8a077514667" /><Relationship Type="http://schemas.openxmlformats.org/officeDocument/2006/relationships/theme" Target="/ppt/slideMasters/theme/theme1.xml" Id="Re25844846b6e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8d8a07751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a94dc613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108b921e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e87fe763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610213d3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9274c241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d1a59df5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0a4c93b0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