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96017fac94f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50962d68524b52"/>
  </p:sldMasterIdLst>
  <p:sldIdLst>
    <p:sldId xmlns:r="http://schemas.openxmlformats.org/officeDocument/2006/relationships" id="256" r:id="R3cbeb0c9df234d6c"/>
    <p:sldId xmlns:r="http://schemas.openxmlformats.org/officeDocument/2006/relationships" id="257" r:id="Rd266be241eec4f15"/>
    <p:sldId xmlns:r="http://schemas.openxmlformats.org/officeDocument/2006/relationships" id="258" r:id="Rf523fe41ba5641fc"/>
    <p:sldId xmlns:r="http://schemas.openxmlformats.org/officeDocument/2006/relationships" id="259" r:id="R39b4431d01ec466a"/>
    <p:sldId xmlns:r="http://schemas.openxmlformats.org/officeDocument/2006/relationships" id="260" r:id="R746ee48211754dd6"/>
    <p:sldId xmlns:r="http://schemas.openxmlformats.org/officeDocument/2006/relationships" id="261" r:id="R8cb23bebdf9a45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0962d68524b52" /><Relationship Type="http://schemas.openxmlformats.org/officeDocument/2006/relationships/slide" Target="/ppt/slides/slide1.xml" Id="R3cbeb0c9df234d6c" /><Relationship Type="http://schemas.openxmlformats.org/officeDocument/2006/relationships/slide" Target="/ppt/slides/slide2.xml" Id="Rd266be241eec4f15" /><Relationship Type="http://schemas.openxmlformats.org/officeDocument/2006/relationships/slide" Target="/ppt/slides/slide3.xml" Id="Rf523fe41ba5641fc" /><Relationship Type="http://schemas.openxmlformats.org/officeDocument/2006/relationships/slide" Target="/ppt/slides/slide4.xml" Id="R39b4431d01ec466a" /><Relationship Type="http://schemas.openxmlformats.org/officeDocument/2006/relationships/slide" Target="/ppt/slides/slide5.xml" Id="R746ee48211754dd6" /><Relationship Type="http://schemas.openxmlformats.org/officeDocument/2006/relationships/slide" Target="/ppt/slides/slide6.xml" Id="R8cb23bebdf9a45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69176533542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efd38ffa5489b" /><Relationship Type="http://schemas.openxmlformats.org/officeDocument/2006/relationships/theme" Target="/ppt/slideMasters/theme/theme1.xml" Id="R0e1fda01a2d948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fefd38ffa548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52371a7ff4f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697edb93c44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c9a2467ea40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844a89abc4e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9eeacab5449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aaa941bb141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EFFEKT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Furneset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6036 Mauseidvåg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post@effektrevisjon.no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www.effektrevisjon.no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987 530 707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REVISJON AS</a:t>
            </a:r>
          </a:p>
        </p:txBody>
      </p:sp>
    </p:spTree>
  </p:cSld>
  <p:clrMapOvr>
    <a:masterClrMapping xmlns:a="http://schemas.openxmlformats.org/drawingml/2006/main"/>
  </p:clrMapOvr>
</p:sld>
</file>