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a9fb905e09a4b2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c9d2de9aa054050"/>
  </p:sldMasterIdLst>
  <p:sldIdLst>
    <p:sldId xmlns:r="http://schemas.openxmlformats.org/officeDocument/2006/relationships" id="256" r:id="R1a82bbbb7b67431e"/>
    <p:sldId xmlns:r="http://schemas.openxmlformats.org/officeDocument/2006/relationships" id="257" r:id="R75a00325593648fb"/>
    <p:sldId xmlns:r="http://schemas.openxmlformats.org/officeDocument/2006/relationships" id="258" r:id="Ra93316ff401f45d8"/>
    <p:sldId xmlns:r="http://schemas.openxmlformats.org/officeDocument/2006/relationships" id="259" r:id="R5368259004374e99"/>
    <p:sldId xmlns:r="http://schemas.openxmlformats.org/officeDocument/2006/relationships" id="260" r:id="Re7f3b9c443124a4f"/>
    <p:sldId xmlns:r="http://schemas.openxmlformats.org/officeDocument/2006/relationships" id="261" r:id="Rfce08b7fb44941f0"/>
    <p:sldId xmlns:r="http://schemas.openxmlformats.org/officeDocument/2006/relationships" id="262" r:id="R93b71e4eea2a490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c9d2de9aa054050" /><Relationship Type="http://schemas.openxmlformats.org/officeDocument/2006/relationships/slide" Target="/ppt/slides/slide1.xml" Id="R1a82bbbb7b67431e" /><Relationship Type="http://schemas.openxmlformats.org/officeDocument/2006/relationships/slide" Target="/ppt/slides/slide2.xml" Id="R75a00325593648fb" /><Relationship Type="http://schemas.openxmlformats.org/officeDocument/2006/relationships/slide" Target="/ppt/slides/slide3.xml" Id="Ra93316ff401f45d8" /><Relationship Type="http://schemas.openxmlformats.org/officeDocument/2006/relationships/slide" Target="/ppt/slides/slide4.xml" Id="R5368259004374e99" /><Relationship Type="http://schemas.openxmlformats.org/officeDocument/2006/relationships/slide" Target="/ppt/slides/slide5.xml" Id="Re7f3b9c443124a4f" /><Relationship Type="http://schemas.openxmlformats.org/officeDocument/2006/relationships/slide" Target="/ppt/slides/slide6.xml" Id="Rfce08b7fb44941f0" /><Relationship Type="http://schemas.openxmlformats.org/officeDocument/2006/relationships/slide" Target="/ppt/slides/slide7.xml" Id="R93b71e4eea2a490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b5753e0207a411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2e812f5953434f" /><Relationship Type="http://schemas.openxmlformats.org/officeDocument/2006/relationships/theme" Target="/ppt/slideMasters/theme/theme1.xml" Id="R4b6dd492c0df4c9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22e812f5953434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41536d698d40a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7158bf287343e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a8c08c3ac5481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98d62c0363448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a4c67a6ba147d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1907efc6e64c8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810fac04e34d7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VALG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VALG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VALG AS ble etablert [år] og holder til i Veavågen.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VALG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VALG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VALG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840 000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−1 637 146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47 779 904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51 759 298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52 263 753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VALG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AUDUN MYRE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VALG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Bleikmyrvegen 44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4276 Veavågen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987 490 381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VALG AS</a:t>
            </a:r>
          </a:p>
        </p:txBody>
      </p:sp>
    </p:spTree>
  </p:cSld>
  <p:clrMapOvr>
    <a:masterClrMapping xmlns:a="http://schemas.openxmlformats.org/drawingml/2006/main"/>
  </p:clrMapOvr>
</p:sld>
</file>