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fc39b54e1c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1f2af2227b4083"/>
  </p:sldMasterIdLst>
  <p:sldIdLst>
    <p:sldId xmlns:r="http://schemas.openxmlformats.org/officeDocument/2006/relationships" id="256" r:id="Rf2cb2e8793614dd6"/>
    <p:sldId xmlns:r="http://schemas.openxmlformats.org/officeDocument/2006/relationships" id="257" r:id="Rd20ca48d5e95438d"/>
    <p:sldId xmlns:r="http://schemas.openxmlformats.org/officeDocument/2006/relationships" id="258" r:id="R3bce4f2c057a4ec6"/>
    <p:sldId xmlns:r="http://schemas.openxmlformats.org/officeDocument/2006/relationships" id="259" r:id="R67b5240fa3d64395"/>
    <p:sldId xmlns:r="http://schemas.openxmlformats.org/officeDocument/2006/relationships" id="260" r:id="R20451576de3d4b22"/>
    <p:sldId xmlns:r="http://schemas.openxmlformats.org/officeDocument/2006/relationships" id="261" r:id="R9b2d284c63eb4189"/>
    <p:sldId xmlns:r="http://schemas.openxmlformats.org/officeDocument/2006/relationships" id="262" r:id="R2304d2372b75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f2af2227b4083" /><Relationship Type="http://schemas.openxmlformats.org/officeDocument/2006/relationships/slide" Target="/ppt/slides/slide1.xml" Id="Rf2cb2e8793614dd6" /><Relationship Type="http://schemas.openxmlformats.org/officeDocument/2006/relationships/slide" Target="/ppt/slides/slide2.xml" Id="Rd20ca48d5e95438d" /><Relationship Type="http://schemas.openxmlformats.org/officeDocument/2006/relationships/slide" Target="/ppt/slides/slide3.xml" Id="R3bce4f2c057a4ec6" /><Relationship Type="http://schemas.openxmlformats.org/officeDocument/2006/relationships/slide" Target="/ppt/slides/slide4.xml" Id="R67b5240fa3d64395" /><Relationship Type="http://schemas.openxmlformats.org/officeDocument/2006/relationships/slide" Target="/ppt/slides/slide5.xml" Id="R20451576de3d4b22" /><Relationship Type="http://schemas.openxmlformats.org/officeDocument/2006/relationships/slide" Target="/ppt/slides/slide6.xml" Id="R9b2d284c63eb4189" /><Relationship Type="http://schemas.openxmlformats.org/officeDocument/2006/relationships/slide" Target="/ppt/slides/slide7.xml" Id="R2304d2372b75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2b8b10823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f234d11e54ef6" /><Relationship Type="http://schemas.openxmlformats.org/officeDocument/2006/relationships/theme" Target="/ppt/slideMasters/theme/theme1.xml" Id="Rc9946238a794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af234d11e5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22883183c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515e3470f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e0ddf806f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5a31ac906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d629b7db549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874fb5658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e6688f911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26 956 848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29 263 335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38 482 981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MAGNUSSEN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Kristianiasvingen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em@icon-cg.com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987 460 016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