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4b4ec463945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3ec81c20b4c2d"/>
  </p:sldMasterIdLst>
  <p:sldIdLst>
    <p:sldId xmlns:r="http://schemas.openxmlformats.org/officeDocument/2006/relationships" id="256" r:id="R0a51ce4e74ba43e9"/>
    <p:sldId xmlns:r="http://schemas.openxmlformats.org/officeDocument/2006/relationships" id="257" r:id="R7198d9f88fa64e91"/>
    <p:sldId xmlns:r="http://schemas.openxmlformats.org/officeDocument/2006/relationships" id="258" r:id="R006923a519454cc6"/>
    <p:sldId xmlns:r="http://schemas.openxmlformats.org/officeDocument/2006/relationships" id="259" r:id="R2a2dd749275f49d8"/>
    <p:sldId xmlns:r="http://schemas.openxmlformats.org/officeDocument/2006/relationships" id="260" r:id="Reb4fb5920a2349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3ec81c20b4c2d" /><Relationship Type="http://schemas.openxmlformats.org/officeDocument/2006/relationships/slide" Target="/ppt/slides/slide1.xml" Id="R0a51ce4e74ba43e9" /><Relationship Type="http://schemas.openxmlformats.org/officeDocument/2006/relationships/slide" Target="/ppt/slides/slide2.xml" Id="R7198d9f88fa64e91" /><Relationship Type="http://schemas.openxmlformats.org/officeDocument/2006/relationships/slide" Target="/ppt/slides/slide3.xml" Id="R006923a519454cc6" /><Relationship Type="http://schemas.openxmlformats.org/officeDocument/2006/relationships/slide" Target="/ppt/slides/slide4.xml" Id="R2a2dd749275f49d8" /><Relationship Type="http://schemas.openxmlformats.org/officeDocument/2006/relationships/slide" Target="/ppt/slides/slide5.xml" Id="Reb4fb5920a2349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4a3d206f544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025d517b4311" /><Relationship Type="http://schemas.openxmlformats.org/officeDocument/2006/relationships/theme" Target="/ppt/slideMasters/theme/theme1.xml" Id="R193f436c3acc42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8025d517b43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664a4a43949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c1d33b6f44a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92e0312db41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9727259fd44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8cbd4c4d849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NORIPTEL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NORIPTEL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NORIPTEL AS</a:t>
            </a:r>
          </a:p>
        </p:txBody>
      </p:sp>
    </p:spTree>
  </p:cSld>
  <p:clrMapOvr>
    <a:masterClrMapping xmlns:a="http://schemas.openxmlformats.org/drawingml/2006/main"/>
  </p:clrMapOvr>
</p:sld>
</file>