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33877ea8aa42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34a81802f14f8d"/>
  </p:sldMasterIdLst>
  <p:sldIdLst>
    <p:sldId xmlns:r="http://schemas.openxmlformats.org/officeDocument/2006/relationships" id="256" r:id="R45f60ee5d55f4cf4"/>
    <p:sldId xmlns:r="http://schemas.openxmlformats.org/officeDocument/2006/relationships" id="257" r:id="R21535f03174748f2"/>
    <p:sldId xmlns:r="http://schemas.openxmlformats.org/officeDocument/2006/relationships" id="258" r:id="R8339206cbbf941bc"/>
    <p:sldId xmlns:r="http://schemas.openxmlformats.org/officeDocument/2006/relationships" id="259" r:id="Rb911ca904c5647d6"/>
    <p:sldId xmlns:r="http://schemas.openxmlformats.org/officeDocument/2006/relationships" id="260" r:id="R007da95d0a9c4ba5"/>
    <p:sldId xmlns:r="http://schemas.openxmlformats.org/officeDocument/2006/relationships" id="261" r:id="Rad21d0cbef6142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34a81802f14f8d" /><Relationship Type="http://schemas.openxmlformats.org/officeDocument/2006/relationships/slide" Target="/ppt/slides/slide1.xml" Id="R45f60ee5d55f4cf4" /><Relationship Type="http://schemas.openxmlformats.org/officeDocument/2006/relationships/slide" Target="/ppt/slides/slide2.xml" Id="R21535f03174748f2" /><Relationship Type="http://schemas.openxmlformats.org/officeDocument/2006/relationships/slide" Target="/ppt/slides/slide3.xml" Id="R8339206cbbf941bc" /><Relationship Type="http://schemas.openxmlformats.org/officeDocument/2006/relationships/slide" Target="/ppt/slides/slide4.xml" Id="Rb911ca904c5647d6" /><Relationship Type="http://schemas.openxmlformats.org/officeDocument/2006/relationships/slide" Target="/ppt/slides/slide5.xml" Id="R007da95d0a9c4ba5" /><Relationship Type="http://schemas.openxmlformats.org/officeDocument/2006/relationships/slide" Target="/ppt/slides/slide6.xml" Id="Rad21d0cbef6142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4bc30d283642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2259d044ba46bc" /><Relationship Type="http://schemas.openxmlformats.org/officeDocument/2006/relationships/theme" Target="/ppt/slideMasters/theme/theme1.xml" Id="Rdb486fc3c9c144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2259d044ba46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6056ea251a4c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a00f78d55742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d09d9921b94f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ca9513312845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23cea9756e48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8a2ef379bc45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NORIPTEL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987 434 708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