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22a7ac8cf84b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b7bf0a190444863"/>
  </p:sldMasterIdLst>
  <p:sldIdLst>
    <p:sldId xmlns:r="http://schemas.openxmlformats.org/officeDocument/2006/relationships" id="256" r:id="R1872e73972db470b"/>
    <p:sldId xmlns:r="http://schemas.openxmlformats.org/officeDocument/2006/relationships" id="257" r:id="R87a67115c10c46d9"/>
    <p:sldId xmlns:r="http://schemas.openxmlformats.org/officeDocument/2006/relationships" id="258" r:id="Rf8ff0e265ba24d16"/>
    <p:sldId xmlns:r="http://schemas.openxmlformats.org/officeDocument/2006/relationships" id="259" r:id="Rd714ab962eda4689"/>
    <p:sldId xmlns:r="http://schemas.openxmlformats.org/officeDocument/2006/relationships" id="260" r:id="Re077b6ae39a24e49"/>
    <p:sldId xmlns:r="http://schemas.openxmlformats.org/officeDocument/2006/relationships" id="261" r:id="Rbd256e71c2c54e5b"/>
    <p:sldId xmlns:r="http://schemas.openxmlformats.org/officeDocument/2006/relationships" id="262" r:id="R16a3ba8621a74b4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b7bf0a190444863" /><Relationship Type="http://schemas.openxmlformats.org/officeDocument/2006/relationships/slide" Target="/ppt/slides/slide1.xml" Id="R1872e73972db470b" /><Relationship Type="http://schemas.openxmlformats.org/officeDocument/2006/relationships/slide" Target="/ppt/slides/slide2.xml" Id="R87a67115c10c46d9" /><Relationship Type="http://schemas.openxmlformats.org/officeDocument/2006/relationships/slide" Target="/ppt/slides/slide3.xml" Id="Rf8ff0e265ba24d16" /><Relationship Type="http://schemas.openxmlformats.org/officeDocument/2006/relationships/slide" Target="/ppt/slides/slide4.xml" Id="Rd714ab962eda4689" /><Relationship Type="http://schemas.openxmlformats.org/officeDocument/2006/relationships/slide" Target="/ppt/slides/slide5.xml" Id="Re077b6ae39a24e49" /><Relationship Type="http://schemas.openxmlformats.org/officeDocument/2006/relationships/slide" Target="/ppt/slides/slide6.xml" Id="Rbd256e71c2c54e5b" /><Relationship Type="http://schemas.openxmlformats.org/officeDocument/2006/relationships/slide" Target="/ppt/slides/slide7.xml" Id="R16a3ba8621a74b4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cc8f2c32864c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41b92bd4f84da2" /><Relationship Type="http://schemas.openxmlformats.org/officeDocument/2006/relationships/theme" Target="/ppt/slideMasters/theme/theme1.xml" Id="R27bda127aafe41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441b92bd4f84da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cdc16853c47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678726f6b4d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de779b49443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0a56cb5a94a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bef88f2d824f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d8791b998042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e5187e578743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WICAN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WICAN REGNSKAP AS ble etablert [år] og holder til i Kråkerøy.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36 953 723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246 334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269 626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1 403 325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9 225 771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WICAN REGNSKAP SERVICE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Beddingvei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1671 Kråkerøy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35 56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firmapost@wican.no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www.wican.no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987 430 478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WICAN REGNSKAP AS</a:t>
            </a:r>
          </a:p>
        </p:txBody>
      </p:sp>
    </p:spTree>
  </p:cSld>
  <p:clrMapOvr>
    <a:masterClrMapping xmlns:a="http://schemas.openxmlformats.org/drawingml/2006/main"/>
  </p:clrMapOvr>
</p:sld>
</file>