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cc186ee0a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0f42fed0f440c"/>
  </p:sldMasterIdLst>
  <p:sldIdLst>
    <p:sldId xmlns:r="http://schemas.openxmlformats.org/officeDocument/2006/relationships" id="256" r:id="Raba357ed6ecf4d5d"/>
    <p:sldId xmlns:r="http://schemas.openxmlformats.org/officeDocument/2006/relationships" id="257" r:id="Ra9a555338aa34055"/>
    <p:sldId xmlns:r="http://schemas.openxmlformats.org/officeDocument/2006/relationships" id="258" r:id="R1b9cb1da6fe44b0f"/>
    <p:sldId xmlns:r="http://schemas.openxmlformats.org/officeDocument/2006/relationships" id="259" r:id="R8f21411533a14769"/>
    <p:sldId xmlns:r="http://schemas.openxmlformats.org/officeDocument/2006/relationships" id="260" r:id="R06d4cc47e5864c40"/>
    <p:sldId xmlns:r="http://schemas.openxmlformats.org/officeDocument/2006/relationships" id="261" r:id="R85985d46b8f94b19"/>
    <p:sldId xmlns:r="http://schemas.openxmlformats.org/officeDocument/2006/relationships" id="262" r:id="R07e381841d24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0f42fed0f440c" /><Relationship Type="http://schemas.openxmlformats.org/officeDocument/2006/relationships/slide" Target="/ppt/slides/slide1.xml" Id="Raba357ed6ecf4d5d" /><Relationship Type="http://schemas.openxmlformats.org/officeDocument/2006/relationships/slide" Target="/ppt/slides/slide2.xml" Id="Ra9a555338aa34055" /><Relationship Type="http://schemas.openxmlformats.org/officeDocument/2006/relationships/slide" Target="/ppt/slides/slide3.xml" Id="R1b9cb1da6fe44b0f" /><Relationship Type="http://schemas.openxmlformats.org/officeDocument/2006/relationships/slide" Target="/ppt/slides/slide4.xml" Id="R8f21411533a14769" /><Relationship Type="http://schemas.openxmlformats.org/officeDocument/2006/relationships/slide" Target="/ppt/slides/slide5.xml" Id="R06d4cc47e5864c40" /><Relationship Type="http://schemas.openxmlformats.org/officeDocument/2006/relationships/slide" Target="/ppt/slides/slide6.xml" Id="R85985d46b8f94b19" /><Relationship Type="http://schemas.openxmlformats.org/officeDocument/2006/relationships/slide" Target="/ppt/slides/slide7.xml" Id="R07e381841d24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d37dec515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6015b311048fb" /><Relationship Type="http://schemas.openxmlformats.org/officeDocument/2006/relationships/theme" Target="/ppt/slideMasters/theme/theme1.xml" Id="R163cbd95624b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6015b311048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f40e51cff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2ffa2678d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fe00827304c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bc5818700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0a7b03880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217fc005c4f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35f79de65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