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59e063bbf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5eb3bc03342db"/>
  </p:sldMasterIdLst>
  <p:sldIdLst>
    <p:sldId xmlns:r="http://schemas.openxmlformats.org/officeDocument/2006/relationships" id="256" r:id="R6537a88f74724409"/>
    <p:sldId xmlns:r="http://schemas.openxmlformats.org/officeDocument/2006/relationships" id="257" r:id="Re1f7b77bbe2b4c0e"/>
    <p:sldId xmlns:r="http://schemas.openxmlformats.org/officeDocument/2006/relationships" id="258" r:id="R1a40d3c80c6645b0"/>
    <p:sldId xmlns:r="http://schemas.openxmlformats.org/officeDocument/2006/relationships" id="259" r:id="R0b28274827b64210"/>
    <p:sldId xmlns:r="http://schemas.openxmlformats.org/officeDocument/2006/relationships" id="260" r:id="R135e96e1eb98435b"/>
    <p:sldId xmlns:r="http://schemas.openxmlformats.org/officeDocument/2006/relationships" id="261" r:id="Rd1f3b7ca8d164bea"/>
    <p:sldId xmlns:r="http://schemas.openxmlformats.org/officeDocument/2006/relationships" id="262" r:id="R1ea271c287ad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5eb3bc03342db" /><Relationship Type="http://schemas.openxmlformats.org/officeDocument/2006/relationships/slide" Target="/ppt/slides/slide1.xml" Id="R6537a88f74724409" /><Relationship Type="http://schemas.openxmlformats.org/officeDocument/2006/relationships/slide" Target="/ppt/slides/slide2.xml" Id="Re1f7b77bbe2b4c0e" /><Relationship Type="http://schemas.openxmlformats.org/officeDocument/2006/relationships/slide" Target="/ppt/slides/slide3.xml" Id="R1a40d3c80c6645b0" /><Relationship Type="http://schemas.openxmlformats.org/officeDocument/2006/relationships/slide" Target="/ppt/slides/slide4.xml" Id="R0b28274827b64210" /><Relationship Type="http://schemas.openxmlformats.org/officeDocument/2006/relationships/slide" Target="/ppt/slides/slide5.xml" Id="R135e96e1eb98435b" /><Relationship Type="http://schemas.openxmlformats.org/officeDocument/2006/relationships/slide" Target="/ppt/slides/slide6.xml" Id="Rd1f3b7ca8d164bea" /><Relationship Type="http://schemas.openxmlformats.org/officeDocument/2006/relationships/slide" Target="/ppt/slides/slide7.xml" Id="R1ea271c287ad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5770f2955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73e019314fdf" /><Relationship Type="http://schemas.openxmlformats.org/officeDocument/2006/relationships/theme" Target="/ppt/slideMasters/theme/theme1.xml" Id="Red70b02084ea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373e019314f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d869e3ef941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d973112b4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f64b8fd3c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ba9edb2e14f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9db967836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f2729c043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c5979ef7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KELLO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127 018 670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161 370 052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HAUGLAND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HAUGLAND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