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a4353fc68b49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6e56c4dc2c484d"/>
  </p:sldMasterIdLst>
  <p:sldIdLst>
    <p:sldId xmlns:r="http://schemas.openxmlformats.org/officeDocument/2006/relationships" id="256" r:id="Rd9800271d1394ac1"/>
    <p:sldId xmlns:r="http://schemas.openxmlformats.org/officeDocument/2006/relationships" id="257" r:id="Rcaf4832611f34287"/>
    <p:sldId xmlns:r="http://schemas.openxmlformats.org/officeDocument/2006/relationships" id="258" r:id="Rb2a706543f9f4978"/>
    <p:sldId xmlns:r="http://schemas.openxmlformats.org/officeDocument/2006/relationships" id="259" r:id="Rbbc2f387b5844d47"/>
    <p:sldId xmlns:r="http://schemas.openxmlformats.org/officeDocument/2006/relationships" id="260" r:id="R8653ea61e9ed40ca"/>
    <p:sldId xmlns:r="http://schemas.openxmlformats.org/officeDocument/2006/relationships" id="261" r:id="Rcc8f6ab86c3d48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e56c4dc2c484d" /><Relationship Type="http://schemas.openxmlformats.org/officeDocument/2006/relationships/slide" Target="/ppt/slides/slide1.xml" Id="Rd9800271d1394ac1" /><Relationship Type="http://schemas.openxmlformats.org/officeDocument/2006/relationships/slide" Target="/ppt/slides/slide2.xml" Id="Rcaf4832611f34287" /><Relationship Type="http://schemas.openxmlformats.org/officeDocument/2006/relationships/slide" Target="/ppt/slides/slide3.xml" Id="Rb2a706543f9f4978" /><Relationship Type="http://schemas.openxmlformats.org/officeDocument/2006/relationships/slide" Target="/ppt/slides/slide4.xml" Id="Rbbc2f387b5844d47" /><Relationship Type="http://schemas.openxmlformats.org/officeDocument/2006/relationships/slide" Target="/ppt/slides/slide5.xml" Id="R8653ea61e9ed40ca" /><Relationship Type="http://schemas.openxmlformats.org/officeDocument/2006/relationships/slide" Target="/ppt/slides/slide6.xml" Id="Rcc8f6ab86c3d48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0a4de0c7542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ef2410ed5459b" /><Relationship Type="http://schemas.openxmlformats.org/officeDocument/2006/relationships/theme" Target="/ppt/slideMasters/theme/theme1.xml" Id="Rc8e49fc0b9274a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0ef2410ed545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922dcc3f642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2902f17bc42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052cb552444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2db9bf71045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2f9547edc47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aa5eb959e40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987 336 501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