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855f389ff947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bc5d60c2434aa4"/>
  </p:sldMasterIdLst>
  <p:sldIdLst>
    <p:sldId xmlns:r="http://schemas.openxmlformats.org/officeDocument/2006/relationships" id="256" r:id="R76b304abc0664eaa"/>
    <p:sldId xmlns:r="http://schemas.openxmlformats.org/officeDocument/2006/relationships" id="257" r:id="R7b8e25bffff04afc"/>
    <p:sldId xmlns:r="http://schemas.openxmlformats.org/officeDocument/2006/relationships" id="258" r:id="R8a6438ef833b415f"/>
    <p:sldId xmlns:r="http://schemas.openxmlformats.org/officeDocument/2006/relationships" id="259" r:id="R2bf87de3539b45de"/>
    <p:sldId xmlns:r="http://schemas.openxmlformats.org/officeDocument/2006/relationships" id="260" r:id="Rdfc5d242c4f94030"/>
    <p:sldId xmlns:r="http://schemas.openxmlformats.org/officeDocument/2006/relationships" id="261" r:id="R5a79bac7b2774e27"/>
    <p:sldId xmlns:r="http://schemas.openxmlformats.org/officeDocument/2006/relationships" id="262" r:id="Ra6b1da7a142744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bc5d60c2434aa4" /><Relationship Type="http://schemas.openxmlformats.org/officeDocument/2006/relationships/slide" Target="/ppt/slides/slide1.xml" Id="R76b304abc0664eaa" /><Relationship Type="http://schemas.openxmlformats.org/officeDocument/2006/relationships/slide" Target="/ppt/slides/slide2.xml" Id="R7b8e25bffff04afc" /><Relationship Type="http://schemas.openxmlformats.org/officeDocument/2006/relationships/slide" Target="/ppt/slides/slide3.xml" Id="R8a6438ef833b415f" /><Relationship Type="http://schemas.openxmlformats.org/officeDocument/2006/relationships/slide" Target="/ppt/slides/slide4.xml" Id="R2bf87de3539b45de" /><Relationship Type="http://schemas.openxmlformats.org/officeDocument/2006/relationships/slide" Target="/ppt/slides/slide5.xml" Id="Rdfc5d242c4f94030" /><Relationship Type="http://schemas.openxmlformats.org/officeDocument/2006/relationships/slide" Target="/ppt/slides/slide6.xml" Id="R5a79bac7b2774e27" /><Relationship Type="http://schemas.openxmlformats.org/officeDocument/2006/relationships/slide" Target="/ppt/slides/slide7.xml" Id="Ra6b1da7a142744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ea09996ca34c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d333321e0462e" /><Relationship Type="http://schemas.openxmlformats.org/officeDocument/2006/relationships/theme" Target="/ppt/slideMasters/theme/theme1.xml" Id="R0ca9afa314854f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1d333321e046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9390bb5844e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42d0eacc144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d5c71c6284b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f0ffdf0fd46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676d2fd234f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161806b1347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f73980ecb48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MOVIDA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MOVIDA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MOVIDA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MOVIDA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MOVIDA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MOVIDA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−2 543 105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3 395 600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67 313 004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69 969 313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MOVIDA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WILHELM NEUMANN  –  58,9 %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NADINE NEUMANN KREKELER  –  20,4 %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PAULINA NEUMANN KREKELER  –  20,4 %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WILHELM NEUMANN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MOVIDA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Alfa Omega Regnskap og Rådg. AS, Øvre Kråkenes 115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arne@troye.no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987 327 243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MOVIDA AS</a:t>
            </a:r>
          </a:p>
        </p:txBody>
      </p:sp>
    </p:spTree>
  </p:cSld>
  <p:clrMapOvr>
    <a:masterClrMapping xmlns:a="http://schemas.openxmlformats.org/drawingml/2006/main"/>
  </p:clrMapOvr>
</p:sld>
</file>