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0c66fd812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e6e694df947ba"/>
  </p:sldMasterIdLst>
  <p:sldIdLst>
    <p:sldId xmlns:r="http://schemas.openxmlformats.org/officeDocument/2006/relationships" id="256" r:id="Rcd6c0185d3f14e34"/>
    <p:sldId xmlns:r="http://schemas.openxmlformats.org/officeDocument/2006/relationships" id="257" r:id="R9a91b60ebbfa4498"/>
    <p:sldId xmlns:r="http://schemas.openxmlformats.org/officeDocument/2006/relationships" id="258" r:id="R169b27a102d142d9"/>
    <p:sldId xmlns:r="http://schemas.openxmlformats.org/officeDocument/2006/relationships" id="259" r:id="R66668a562f854652"/>
    <p:sldId xmlns:r="http://schemas.openxmlformats.org/officeDocument/2006/relationships" id="260" r:id="R1019661703924662"/>
    <p:sldId xmlns:r="http://schemas.openxmlformats.org/officeDocument/2006/relationships" id="261" r:id="Rb603d478a4344ff9"/>
    <p:sldId xmlns:r="http://schemas.openxmlformats.org/officeDocument/2006/relationships" id="262" r:id="R1ffa9405e46b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e6e694df947ba" /><Relationship Type="http://schemas.openxmlformats.org/officeDocument/2006/relationships/slide" Target="/ppt/slides/slide1.xml" Id="Rcd6c0185d3f14e34" /><Relationship Type="http://schemas.openxmlformats.org/officeDocument/2006/relationships/slide" Target="/ppt/slides/slide2.xml" Id="R9a91b60ebbfa4498" /><Relationship Type="http://schemas.openxmlformats.org/officeDocument/2006/relationships/slide" Target="/ppt/slides/slide3.xml" Id="R169b27a102d142d9" /><Relationship Type="http://schemas.openxmlformats.org/officeDocument/2006/relationships/slide" Target="/ppt/slides/slide4.xml" Id="R66668a562f854652" /><Relationship Type="http://schemas.openxmlformats.org/officeDocument/2006/relationships/slide" Target="/ppt/slides/slide5.xml" Id="R1019661703924662" /><Relationship Type="http://schemas.openxmlformats.org/officeDocument/2006/relationships/slide" Target="/ppt/slides/slide6.xml" Id="Rb603d478a4344ff9" /><Relationship Type="http://schemas.openxmlformats.org/officeDocument/2006/relationships/slide" Target="/ppt/slides/slide7.xml" Id="R1ffa9405e46b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f96163258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f7996ac84682" /><Relationship Type="http://schemas.openxmlformats.org/officeDocument/2006/relationships/theme" Target="/ppt/slideMasters/theme/theme1.xml" Id="R5138a5be324f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0f7996ac8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df2559a6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762e039fa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4411f3d7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a6d3060d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c01c94e7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46ace103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441417b9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