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20e064a13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7cfb7849c4935"/>
  </p:sldMasterIdLst>
  <p:sldIdLst>
    <p:sldId xmlns:r="http://schemas.openxmlformats.org/officeDocument/2006/relationships" id="256" r:id="Rfb1d6c0f193d4ece"/>
    <p:sldId xmlns:r="http://schemas.openxmlformats.org/officeDocument/2006/relationships" id="257" r:id="R53a3f4ffa9a74d6b"/>
    <p:sldId xmlns:r="http://schemas.openxmlformats.org/officeDocument/2006/relationships" id="258" r:id="R40a60a05effa4406"/>
    <p:sldId xmlns:r="http://schemas.openxmlformats.org/officeDocument/2006/relationships" id="259" r:id="R60007e5ed6fc4c4e"/>
    <p:sldId xmlns:r="http://schemas.openxmlformats.org/officeDocument/2006/relationships" id="260" r:id="R6227575c290646a9"/>
    <p:sldId xmlns:r="http://schemas.openxmlformats.org/officeDocument/2006/relationships" id="261" r:id="R49741fc3054b473f"/>
    <p:sldId xmlns:r="http://schemas.openxmlformats.org/officeDocument/2006/relationships" id="262" r:id="Re50979d988d9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7cfb7849c4935" /><Relationship Type="http://schemas.openxmlformats.org/officeDocument/2006/relationships/slide" Target="/ppt/slides/slide1.xml" Id="Rfb1d6c0f193d4ece" /><Relationship Type="http://schemas.openxmlformats.org/officeDocument/2006/relationships/slide" Target="/ppt/slides/slide2.xml" Id="R53a3f4ffa9a74d6b" /><Relationship Type="http://schemas.openxmlformats.org/officeDocument/2006/relationships/slide" Target="/ppt/slides/slide3.xml" Id="R40a60a05effa4406" /><Relationship Type="http://schemas.openxmlformats.org/officeDocument/2006/relationships/slide" Target="/ppt/slides/slide4.xml" Id="R60007e5ed6fc4c4e" /><Relationship Type="http://schemas.openxmlformats.org/officeDocument/2006/relationships/slide" Target="/ppt/slides/slide5.xml" Id="R6227575c290646a9" /><Relationship Type="http://schemas.openxmlformats.org/officeDocument/2006/relationships/slide" Target="/ppt/slides/slide6.xml" Id="R49741fc3054b473f" /><Relationship Type="http://schemas.openxmlformats.org/officeDocument/2006/relationships/slide" Target="/ppt/slides/slide7.xml" Id="Re50979d988d9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84f004c1c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eb0150044cd4" /><Relationship Type="http://schemas.openxmlformats.org/officeDocument/2006/relationships/theme" Target="/ppt/slideMasters/theme/theme1.xml" Id="R46f26c8ef7e0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3eb015004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6e6512d6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b0f564014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43d5241c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626f4f9d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20638b8b8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66563149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388f9de9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BØLE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 VEKST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38 438 391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BØLE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Forneburingen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987 267 135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