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2fbd31f82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13cbdbd2a4b3c"/>
  </p:sldMasterIdLst>
  <p:sldIdLst>
    <p:sldId xmlns:r="http://schemas.openxmlformats.org/officeDocument/2006/relationships" id="256" r:id="Rf71080f2895a4c2c"/>
    <p:sldId xmlns:r="http://schemas.openxmlformats.org/officeDocument/2006/relationships" id="257" r:id="R01fd564a888f49f0"/>
    <p:sldId xmlns:r="http://schemas.openxmlformats.org/officeDocument/2006/relationships" id="258" r:id="R666fc6369269497e"/>
    <p:sldId xmlns:r="http://schemas.openxmlformats.org/officeDocument/2006/relationships" id="259" r:id="Racd3461fb9d24611"/>
    <p:sldId xmlns:r="http://schemas.openxmlformats.org/officeDocument/2006/relationships" id="260" r:id="Rebb24d9443884c32"/>
    <p:sldId xmlns:r="http://schemas.openxmlformats.org/officeDocument/2006/relationships" id="261" r:id="R629c609f1ead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13cbdbd2a4b3c" /><Relationship Type="http://schemas.openxmlformats.org/officeDocument/2006/relationships/slide" Target="/ppt/slides/slide1.xml" Id="Rf71080f2895a4c2c" /><Relationship Type="http://schemas.openxmlformats.org/officeDocument/2006/relationships/slide" Target="/ppt/slides/slide2.xml" Id="R01fd564a888f49f0" /><Relationship Type="http://schemas.openxmlformats.org/officeDocument/2006/relationships/slide" Target="/ppt/slides/slide3.xml" Id="R666fc6369269497e" /><Relationship Type="http://schemas.openxmlformats.org/officeDocument/2006/relationships/slide" Target="/ppt/slides/slide4.xml" Id="Racd3461fb9d24611" /><Relationship Type="http://schemas.openxmlformats.org/officeDocument/2006/relationships/slide" Target="/ppt/slides/slide5.xml" Id="Rebb24d9443884c32" /><Relationship Type="http://schemas.openxmlformats.org/officeDocument/2006/relationships/slide" Target="/ppt/slides/slide6.xml" Id="R629c609f1ead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c3f3673b4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bc52aaad42ed" /><Relationship Type="http://schemas.openxmlformats.org/officeDocument/2006/relationships/theme" Target="/ppt/slideMasters/theme/theme1.xml" Id="Ra5546bb5d655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ebc52aaad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1eb01852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9cd68125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67fac2d5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31531116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f54152d9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e1256cba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