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7cf14d391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d8f9d58bc84c22"/>
  </p:sldMasterIdLst>
  <p:sldIdLst>
    <p:sldId xmlns:r="http://schemas.openxmlformats.org/officeDocument/2006/relationships" id="256" r:id="R4d4bf3ae0a72420f"/>
    <p:sldId xmlns:r="http://schemas.openxmlformats.org/officeDocument/2006/relationships" id="257" r:id="R0351f368f37b4910"/>
    <p:sldId xmlns:r="http://schemas.openxmlformats.org/officeDocument/2006/relationships" id="258" r:id="R7d403012245744ca"/>
    <p:sldId xmlns:r="http://schemas.openxmlformats.org/officeDocument/2006/relationships" id="259" r:id="R031dbd32ff894068"/>
    <p:sldId xmlns:r="http://schemas.openxmlformats.org/officeDocument/2006/relationships" id="260" r:id="R5b840d9d94cd4c01"/>
    <p:sldId xmlns:r="http://schemas.openxmlformats.org/officeDocument/2006/relationships" id="261" r:id="R4e8a31c414b544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8f9d58bc84c22" /><Relationship Type="http://schemas.openxmlformats.org/officeDocument/2006/relationships/slide" Target="/ppt/slides/slide1.xml" Id="R4d4bf3ae0a72420f" /><Relationship Type="http://schemas.openxmlformats.org/officeDocument/2006/relationships/slide" Target="/ppt/slides/slide2.xml" Id="R0351f368f37b4910" /><Relationship Type="http://schemas.openxmlformats.org/officeDocument/2006/relationships/slide" Target="/ppt/slides/slide3.xml" Id="R7d403012245744ca" /><Relationship Type="http://schemas.openxmlformats.org/officeDocument/2006/relationships/slide" Target="/ppt/slides/slide4.xml" Id="R031dbd32ff894068" /><Relationship Type="http://schemas.openxmlformats.org/officeDocument/2006/relationships/slide" Target="/ppt/slides/slide5.xml" Id="R5b840d9d94cd4c01" /><Relationship Type="http://schemas.openxmlformats.org/officeDocument/2006/relationships/slide" Target="/ppt/slides/slide6.xml" Id="R4e8a31c414b544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4aa53a3a04a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bbb8e610a4c8e" /><Relationship Type="http://schemas.openxmlformats.org/officeDocument/2006/relationships/theme" Target="/ppt/slideMasters/theme/theme1.xml" Id="R8a677b1df2df40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abbb8e610a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5f34d78f3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888fadd494c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1181cff6345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ac8cdbc48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a2ccee9c74c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c73d12434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FRETHEIM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5743 Flåm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aru@visitflam.com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987 246 170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