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8d0dc449a5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e28bbc539f45a8"/>
  </p:sldMasterIdLst>
  <p:sldIdLst>
    <p:sldId xmlns:r="http://schemas.openxmlformats.org/officeDocument/2006/relationships" id="256" r:id="R646cc808200b4125"/>
    <p:sldId xmlns:r="http://schemas.openxmlformats.org/officeDocument/2006/relationships" id="257" r:id="R0f6fd2f3b2cb4ab7"/>
    <p:sldId xmlns:r="http://schemas.openxmlformats.org/officeDocument/2006/relationships" id="258" r:id="Rad6067b01e2e44a0"/>
    <p:sldId xmlns:r="http://schemas.openxmlformats.org/officeDocument/2006/relationships" id="259" r:id="R012985d42ec84224"/>
    <p:sldId xmlns:r="http://schemas.openxmlformats.org/officeDocument/2006/relationships" id="260" r:id="Ra2855df0be78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28bbc539f45a8" /><Relationship Type="http://schemas.openxmlformats.org/officeDocument/2006/relationships/slide" Target="/ppt/slides/slide1.xml" Id="R646cc808200b4125" /><Relationship Type="http://schemas.openxmlformats.org/officeDocument/2006/relationships/slide" Target="/ppt/slides/slide2.xml" Id="R0f6fd2f3b2cb4ab7" /><Relationship Type="http://schemas.openxmlformats.org/officeDocument/2006/relationships/slide" Target="/ppt/slides/slide3.xml" Id="Rad6067b01e2e44a0" /><Relationship Type="http://schemas.openxmlformats.org/officeDocument/2006/relationships/slide" Target="/ppt/slides/slide4.xml" Id="R012985d42ec84224" /><Relationship Type="http://schemas.openxmlformats.org/officeDocument/2006/relationships/slide" Target="/ppt/slides/slide5.xml" Id="Ra2855df0be78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679bd8f99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b022e1d494d70" /><Relationship Type="http://schemas.openxmlformats.org/officeDocument/2006/relationships/theme" Target="/ppt/slideMasters/theme/theme1.xml" Id="R742c25068ae545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2b022e1d494d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3b82586ad4d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07b0886b648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7eca03ca34f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4fd57706f4b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514a29cdc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ELDRE NYGAARDSGUTTERS 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ELDRE NYGAARDSGUTTERS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ELDRE NYGAARDSGUTTERS FORENING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ELDRE NYGAARDSGUTTERS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ELDRE NYGAARDSGUTTERS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ELDRE NYGAARDSGUTTERS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Konsul Børs'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987 212 713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ELDRE NYGAARDSGUTTERS FORENING</a:t>
            </a:r>
          </a:p>
        </p:txBody>
      </p:sp>
    </p:spTree>
  </p:cSld>
  <p:clrMapOvr>
    <a:masterClrMapping xmlns:a="http://schemas.openxmlformats.org/drawingml/2006/main"/>
  </p:clrMapOvr>
</p:sld>
</file>