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194ebc149eb495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ca38a05bca0415c"/>
  </p:sldMasterIdLst>
  <p:sldIdLst>
    <p:sldId xmlns:r="http://schemas.openxmlformats.org/officeDocument/2006/relationships" id="256" r:id="R61b19d15d4dd406a"/>
    <p:sldId xmlns:r="http://schemas.openxmlformats.org/officeDocument/2006/relationships" id="257" r:id="R2e578351fbc04ae0"/>
    <p:sldId xmlns:r="http://schemas.openxmlformats.org/officeDocument/2006/relationships" id="258" r:id="R1b0f1c2331994822"/>
    <p:sldId xmlns:r="http://schemas.openxmlformats.org/officeDocument/2006/relationships" id="259" r:id="Rd75a4e2550694b3a"/>
    <p:sldId xmlns:r="http://schemas.openxmlformats.org/officeDocument/2006/relationships" id="260" r:id="R8b05b807ba914895"/>
    <p:sldId xmlns:r="http://schemas.openxmlformats.org/officeDocument/2006/relationships" id="261" r:id="R460130a9c5ab4142"/>
    <p:sldId xmlns:r="http://schemas.openxmlformats.org/officeDocument/2006/relationships" id="262" r:id="R71e7c5f362a0426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a38a05bca0415c" /><Relationship Type="http://schemas.openxmlformats.org/officeDocument/2006/relationships/slide" Target="/ppt/slides/slide1.xml" Id="R61b19d15d4dd406a" /><Relationship Type="http://schemas.openxmlformats.org/officeDocument/2006/relationships/slide" Target="/ppt/slides/slide2.xml" Id="R2e578351fbc04ae0" /><Relationship Type="http://schemas.openxmlformats.org/officeDocument/2006/relationships/slide" Target="/ppt/slides/slide3.xml" Id="R1b0f1c2331994822" /><Relationship Type="http://schemas.openxmlformats.org/officeDocument/2006/relationships/slide" Target="/ppt/slides/slide4.xml" Id="Rd75a4e2550694b3a" /><Relationship Type="http://schemas.openxmlformats.org/officeDocument/2006/relationships/slide" Target="/ppt/slides/slide5.xml" Id="R8b05b807ba914895" /><Relationship Type="http://schemas.openxmlformats.org/officeDocument/2006/relationships/slide" Target="/ppt/slides/slide6.xml" Id="R460130a9c5ab4142" /><Relationship Type="http://schemas.openxmlformats.org/officeDocument/2006/relationships/slide" Target="/ppt/slides/slide7.xml" Id="R71e7c5f362a0426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60d6d44d3047a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b6da19d6804c72" /><Relationship Type="http://schemas.openxmlformats.org/officeDocument/2006/relationships/theme" Target="/ppt/slideMasters/theme/theme1.xml" Id="Rc3116166514d461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2b6da19d6804c7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95b581cb6e4fc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07676de8a8471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55963cd7fc4e6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f183bedc504b6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3a6468cedb485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fe4dad620149e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f9c7b73c5044a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REVISORGRUPPEN DRAMMEN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REVISORGRUPPEN DRAMMEN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REVISORGRUPPEN DRAMMEN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REVISORGRUPPEN DRAMMEN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REVISORGRUPPEN DRAMMEN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REVISORGRUPPEN DRAMMEN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7 174 100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459 691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360 644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582 662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2 512 779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REVISORGRUPPEN DRAMMEN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SKEIDE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REVISORGRUPPEN DRAMMEN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Eikervei 65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3048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40 00 10 93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drammen@rg.no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987 199 458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REVISORGRUPPEN DRAMMEN AS</a:t>
            </a:r>
          </a:p>
        </p:txBody>
      </p:sp>
    </p:spTree>
  </p:cSld>
  <p:clrMapOvr>
    <a:masterClrMapping xmlns:a="http://schemas.openxmlformats.org/drawingml/2006/main"/>
  </p:clrMapOvr>
</p:sld>
</file>