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8ddb07fe43e74358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320c6b45f1bc495e"/>
  </p:sldMasterIdLst>
  <p:sldIdLst>
    <p:sldId xmlns:r="http://schemas.openxmlformats.org/officeDocument/2006/relationships" id="256" r:id="Rb533dc73fa0b4cba"/>
    <p:sldId xmlns:r="http://schemas.openxmlformats.org/officeDocument/2006/relationships" id="257" r:id="Rc95881067e614807"/>
    <p:sldId xmlns:r="http://schemas.openxmlformats.org/officeDocument/2006/relationships" id="258" r:id="R2a8d40160c654b2f"/>
    <p:sldId xmlns:r="http://schemas.openxmlformats.org/officeDocument/2006/relationships" id="259" r:id="R10511b9aa97e40eb"/>
    <p:sldId xmlns:r="http://schemas.openxmlformats.org/officeDocument/2006/relationships" id="260" r:id="R0820a48e7bbd4afb"/>
    <p:sldId xmlns:r="http://schemas.openxmlformats.org/officeDocument/2006/relationships" id="261" r:id="R091ad05cb1ab439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0c6b45f1bc495e" /><Relationship Type="http://schemas.openxmlformats.org/officeDocument/2006/relationships/slide" Target="/ppt/slides/slide1.xml" Id="Rb533dc73fa0b4cba" /><Relationship Type="http://schemas.openxmlformats.org/officeDocument/2006/relationships/slide" Target="/ppt/slides/slide2.xml" Id="Rc95881067e614807" /><Relationship Type="http://schemas.openxmlformats.org/officeDocument/2006/relationships/slide" Target="/ppt/slides/slide3.xml" Id="R2a8d40160c654b2f" /><Relationship Type="http://schemas.openxmlformats.org/officeDocument/2006/relationships/slide" Target="/ppt/slides/slide4.xml" Id="R10511b9aa97e40eb" /><Relationship Type="http://schemas.openxmlformats.org/officeDocument/2006/relationships/slide" Target="/ppt/slides/slide5.xml" Id="R0820a48e7bbd4afb" /><Relationship Type="http://schemas.openxmlformats.org/officeDocument/2006/relationships/slide" Target="/ppt/slides/slide6.xml" Id="R091ad05cb1ab439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de7344e374c24a0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80ebdc044c54fb0" /><Relationship Type="http://schemas.openxmlformats.org/officeDocument/2006/relationships/theme" Target="/ppt/slideMasters/theme/theme1.xml" Id="Reef930235570478d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580ebdc044c54fb0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6c90aede0cd46b1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5242be658ee4702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4cbc5e3aff3492b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8798302e1be4fd3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cf6bd32505142f3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775314b4ff14673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REVISORGRUPPEN DRAMMEN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[Slagord – hva vi gjør på én setning]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Problemet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[Hvilket problem løser dere?]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 stort/vanlig er problemet?]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koster problemet kunden i dag?]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 løsning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produktet/tjenesten]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[Hva gjør den unik?]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[Hvilken verdi gir den kunden?]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Marked &amp; muligheter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[Målgruppe og markedsstørrelse]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[Trender som spiller i deres favør]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[Konkurransefortrinn]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Forretningsmodell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[Hvordan tjener dere penger?]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[Pris / abonnement / margin]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[Viktigste nøkkeltall]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La oss ta en prat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Nedre Eikervei 65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3048 Drammen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40 00 10 93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drammen@rg.no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www.rg.no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987 199 458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REVISORGRUPPEN DRAMMEN AS</a:t>
            </a:r>
          </a:p>
        </p:txBody>
      </p:sp>
    </p:spTree>
  </p:cSld>
  <p:clrMapOvr>
    <a:masterClrMapping xmlns:a="http://schemas.openxmlformats.org/drawingml/2006/main"/>
  </p:clrMapOvr>
</p:sld>
</file>