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fe79b2f42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7999e3a9f48f8"/>
  </p:sldMasterIdLst>
  <p:sldIdLst>
    <p:sldId xmlns:r="http://schemas.openxmlformats.org/officeDocument/2006/relationships" id="256" r:id="Ra820d82e1d7a4d51"/>
    <p:sldId xmlns:r="http://schemas.openxmlformats.org/officeDocument/2006/relationships" id="257" r:id="Re567c2e073d64b92"/>
    <p:sldId xmlns:r="http://schemas.openxmlformats.org/officeDocument/2006/relationships" id="258" r:id="R41e7739155634a5b"/>
    <p:sldId xmlns:r="http://schemas.openxmlformats.org/officeDocument/2006/relationships" id="259" r:id="R5eadb29a6248484d"/>
    <p:sldId xmlns:r="http://schemas.openxmlformats.org/officeDocument/2006/relationships" id="260" r:id="Rccb90c33f9c54818"/>
    <p:sldId xmlns:r="http://schemas.openxmlformats.org/officeDocument/2006/relationships" id="261" r:id="R7f0ddd48424a49ac"/>
    <p:sldId xmlns:r="http://schemas.openxmlformats.org/officeDocument/2006/relationships" id="262" r:id="R772472a0cccc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7999e3a9f48f8" /><Relationship Type="http://schemas.openxmlformats.org/officeDocument/2006/relationships/slide" Target="/ppt/slides/slide1.xml" Id="Ra820d82e1d7a4d51" /><Relationship Type="http://schemas.openxmlformats.org/officeDocument/2006/relationships/slide" Target="/ppt/slides/slide2.xml" Id="Re567c2e073d64b92" /><Relationship Type="http://schemas.openxmlformats.org/officeDocument/2006/relationships/slide" Target="/ppt/slides/slide3.xml" Id="R41e7739155634a5b" /><Relationship Type="http://schemas.openxmlformats.org/officeDocument/2006/relationships/slide" Target="/ppt/slides/slide4.xml" Id="R5eadb29a6248484d" /><Relationship Type="http://schemas.openxmlformats.org/officeDocument/2006/relationships/slide" Target="/ppt/slides/slide5.xml" Id="Rccb90c33f9c54818" /><Relationship Type="http://schemas.openxmlformats.org/officeDocument/2006/relationships/slide" Target="/ppt/slides/slide6.xml" Id="R7f0ddd48424a49ac" /><Relationship Type="http://schemas.openxmlformats.org/officeDocument/2006/relationships/slide" Target="/ppt/slides/slide7.xml" Id="R772472a0cccc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398d58593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3e989f1b453d" /><Relationship Type="http://schemas.openxmlformats.org/officeDocument/2006/relationships/theme" Target="/ppt/slideMasters/theme/theme1.xml" Id="R6858f2849d8b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f3e989f1b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02444d95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d1f42519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eb527b22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60a7f671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89d584a0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2e28891f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df3032e7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