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70347f1de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97bc92e524bfb"/>
  </p:sldMasterIdLst>
  <p:sldIdLst>
    <p:sldId xmlns:r="http://schemas.openxmlformats.org/officeDocument/2006/relationships" id="256" r:id="R35ba1b8e9e854fcf"/>
    <p:sldId xmlns:r="http://schemas.openxmlformats.org/officeDocument/2006/relationships" id="257" r:id="R6d5d39a5a9464727"/>
    <p:sldId xmlns:r="http://schemas.openxmlformats.org/officeDocument/2006/relationships" id="258" r:id="Rd37464cd1c874f29"/>
    <p:sldId xmlns:r="http://schemas.openxmlformats.org/officeDocument/2006/relationships" id="259" r:id="R715e5a7ba10342e8"/>
    <p:sldId xmlns:r="http://schemas.openxmlformats.org/officeDocument/2006/relationships" id="260" r:id="R5b007cd3859c4d57"/>
    <p:sldId xmlns:r="http://schemas.openxmlformats.org/officeDocument/2006/relationships" id="261" r:id="Rad532f766a8a4864"/>
    <p:sldId xmlns:r="http://schemas.openxmlformats.org/officeDocument/2006/relationships" id="262" r:id="Ra6e048a89a91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97bc92e524bfb" /><Relationship Type="http://schemas.openxmlformats.org/officeDocument/2006/relationships/slide" Target="/ppt/slides/slide1.xml" Id="R35ba1b8e9e854fcf" /><Relationship Type="http://schemas.openxmlformats.org/officeDocument/2006/relationships/slide" Target="/ppt/slides/slide2.xml" Id="R6d5d39a5a9464727" /><Relationship Type="http://schemas.openxmlformats.org/officeDocument/2006/relationships/slide" Target="/ppt/slides/slide3.xml" Id="Rd37464cd1c874f29" /><Relationship Type="http://schemas.openxmlformats.org/officeDocument/2006/relationships/slide" Target="/ppt/slides/slide4.xml" Id="R715e5a7ba10342e8" /><Relationship Type="http://schemas.openxmlformats.org/officeDocument/2006/relationships/slide" Target="/ppt/slides/slide5.xml" Id="R5b007cd3859c4d57" /><Relationship Type="http://schemas.openxmlformats.org/officeDocument/2006/relationships/slide" Target="/ppt/slides/slide6.xml" Id="Rad532f766a8a4864" /><Relationship Type="http://schemas.openxmlformats.org/officeDocument/2006/relationships/slide" Target="/ppt/slides/slide7.xml" Id="Ra6e048a89a91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4d0d19bc440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cef8f75cd48d3" /><Relationship Type="http://schemas.openxmlformats.org/officeDocument/2006/relationships/theme" Target="/ppt/slideMasters/theme/theme1.xml" Id="Racba19dcc38f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cef8f75cd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fa6f80b9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a6505372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cd4c2558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3f56f9734d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5b7c54c149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7407abf984d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8025e009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PINJONG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165 303 036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1 171 075 255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1 285 663 878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FRIMANN ESKILD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NORA IBEN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HARALD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987 142 499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