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51273dfe0c4d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d2d0abee44fa0"/>
  </p:sldMasterIdLst>
  <p:sldIdLst>
    <p:sldId xmlns:r="http://schemas.openxmlformats.org/officeDocument/2006/relationships" id="256" r:id="R87138a9168d24ac4"/>
    <p:sldId xmlns:r="http://schemas.openxmlformats.org/officeDocument/2006/relationships" id="257" r:id="Ra4c040fdee964424"/>
    <p:sldId xmlns:r="http://schemas.openxmlformats.org/officeDocument/2006/relationships" id="258" r:id="R5db6631d5bfb4ef3"/>
    <p:sldId xmlns:r="http://schemas.openxmlformats.org/officeDocument/2006/relationships" id="259" r:id="R41500370a973444a"/>
    <p:sldId xmlns:r="http://schemas.openxmlformats.org/officeDocument/2006/relationships" id="260" r:id="R7cfe5532835c46b2"/>
    <p:sldId xmlns:r="http://schemas.openxmlformats.org/officeDocument/2006/relationships" id="261" r:id="R322a92aaf4f447ca"/>
    <p:sldId xmlns:r="http://schemas.openxmlformats.org/officeDocument/2006/relationships" id="262" r:id="R278747658dad4c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d2d0abee44fa0" /><Relationship Type="http://schemas.openxmlformats.org/officeDocument/2006/relationships/slide" Target="/ppt/slides/slide1.xml" Id="R87138a9168d24ac4" /><Relationship Type="http://schemas.openxmlformats.org/officeDocument/2006/relationships/slide" Target="/ppt/slides/slide2.xml" Id="Ra4c040fdee964424" /><Relationship Type="http://schemas.openxmlformats.org/officeDocument/2006/relationships/slide" Target="/ppt/slides/slide3.xml" Id="R5db6631d5bfb4ef3" /><Relationship Type="http://schemas.openxmlformats.org/officeDocument/2006/relationships/slide" Target="/ppt/slides/slide4.xml" Id="R41500370a973444a" /><Relationship Type="http://schemas.openxmlformats.org/officeDocument/2006/relationships/slide" Target="/ppt/slides/slide5.xml" Id="R7cfe5532835c46b2" /><Relationship Type="http://schemas.openxmlformats.org/officeDocument/2006/relationships/slide" Target="/ppt/slides/slide6.xml" Id="R322a92aaf4f447ca" /><Relationship Type="http://schemas.openxmlformats.org/officeDocument/2006/relationships/slide" Target="/ppt/slides/slide7.xml" Id="R278747658dad4c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84058ad7e46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32f433b3b4780" /><Relationship Type="http://schemas.openxmlformats.org/officeDocument/2006/relationships/theme" Target="/ppt/slideMasters/theme/theme1.xml" Id="R3836fc9be25146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b32f433b3b47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126e3e74741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4688f3e0748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fe464341249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7fe0abb1a44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e3d7bff2d4a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5ef26937644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77bb76a224e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SOLHEIMENE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SOLHEIMENE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1 648 464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1 816 078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AS  –  77,3 %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GRETE SOLHEIM CHRISTOPHERSEN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MINNESJORD SOLHEIM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MINNESJORD SOLHEIM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SOLHEIM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SOLHEIM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Middagsteigen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dag.solheim@online.no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987 137 401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SOLHEIMENE AS</a:t>
            </a:r>
          </a:p>
        </p:txBody>
      </p:sp>
    </p:spTree>
  </p:cSld>
  <p:clrMapOvr>
    <a:masterClrMapping xmlns:a="http://schemas.openxmlformats.org/drawingml/2006/main"/>
  </p:clrMapOvr>
</p:sld>
</file>