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5177a6547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540f674c74870"/>
  </p:sldMasterIdLst>
  <p:sldIdLst>
    <p:sldId xmlns:r="http://schemas.openxmlformats.org/officeDocument/2006/relationships" id="256" r:id="Ra1a0cc2099d64542"/>
    <p:sldId xmlns:r="http://schemas.openxmlformats.org/officeDocument/2006/relationships" id="257" r:id="R1b7ece0e64d749da"/>
    <p:sldId xmlns:r="http://schemas.openxmlformats.org/officeDocument/2006/relationships" id="258" r:id="Rd272b25b20554f70"/>
    <p:sldId xmlns:r="http://schemas.openxmlformats.org/officeDocument/2006/relationships" id="259" r:id="R0e24ded69225446a"/>
    <p:sldId xmlns:r="http://schemas.openxmlformats.org/officeDocument/2006/relationships" id="260" r:id="R967b39be3b17497e"/>
    <p:sldId xmlns:r="http://schemas.openxmlformats.org/officeDocument/2006/relationships" id="261" r:id="R912bc773b0604e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540f674c74870" /><Relationship Type="http://schemas.openxmlformats.org/officeDocument/2006/relationships/slide" Target="/ppt/slides/slide1.xml" Id="Ra1a0cc2099d64542" /><Relationship Type="http://schemas.openxmlformats.org/officeDocument/2006/relationships/slide" Target="/ppt/slides/slide2.xml" Id="R1b7ece0e64d749da" /><Relationship Type="http://schemas.openxmlformats.org/officeDocument/2006/relationships/slide" Target="/ppt/slides/slide3.xml" Id="Rd272b25b20554f70" /><Relationship Type="http://schemas.openxmlformats.org/officeDocument/2006/relationships/slide" Target="/ppt/slides/slide4.xml" Id="R0e24ded69225446a" /><Relationship Type="http://schemas.openxmlformats.org/officeDocument/2006/relationships/slide" Target="/ppt/slides/slide5.xml" Id="R967b39be3b17497e" /><Relationship Type="http://schemas.openxmlformats.org/officeDocument/2006/relationships/slide" Target="/ppt/slides/slide6.xml" Id="R912bc773b0604e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74f6b7250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c59f64d7f4bbc" /><Relationship Type="http://schemas.openxmlformats.org/officeDocument/2006/relationships/theme" Target="/ppt/slideMasters/theme/theme1.xml" Id="R2abe480f2acd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c59f64d7f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f9b021a63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9cd4d381d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837183b614d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b15aac3a3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ffda528bf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a057dfa2e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SØLVGUTTENE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SØLVGUTTENE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9 244 736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25 057 139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26 147 014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post@solvguttene.net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www.solvguttene.net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987 098 988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