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0311d9ab6745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259e28da3e48d5"/>
  </p:sldMasterIdLst>
  <p:sldIdLst>
    <p:sldId xmlns:r="http://schemas.openxmlformats.org/officeDocument/2006/relationships" id="256" r:id="R5c2a8ac805104eab"/>
    <p:sldId xmlns:r="http://schemas.openxmlformats.org/officeDocument/2006/relationships" id="257" r:id="R0591da31d3494be4"/>
    <p:sldId xmlns:r="http://schemas.openxmlformats.org/officeDocument/2006/relationships" id="258" r:id="R84ef64fa90354693"/>
    <p:sldId xmlns:r="http://schemas.openxmlformats.org/officeDocument/2006/relationships" id="259" r:id="Rb4de24aa59254efd"/>
    <p:sldId xmlns:r="http://schemas.openxmlformats.org/officeDocument/2006/relationships" id="260" r:id="R2b87638899ba42c1"/>
    <p:sldId xmlns:r="http://schemas.openxmlformats.org/officeDocument/2006/relationships" id="261" r:id="R0ea53a869c24411e"/>
    <p:sldId xmlns:r="http://schemas.openxmlformats.org/officeDocument/2006/relationships" id="262" r:id="R21e9e8dfbcec40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259e28da3e48d5" /><Relationship Type="http://schemas.openxmlformats.org/officeDocument/2006/relationships/slide" Target="/ppt/slides/slide1.xml" Id="R5c2a8ac805104eab" /><Relationship Type="http://schemas.openxmlformats.org/officeDocument/2006/relationships/slide" Target="/ppt/slides/slide2.xml" Id="R0591da31d3494be4" /><Relationship Type="http://schemas.openxmlformats.org/officeDocument/2006/relationships/slide" Target="/ppt/slides/slide3.xml" Id="R84ef64fa90354693" /><Relationship Type="http://schemas.openxmlformats.org/officeDocument/2006/relationships/slide" Target="/ppt/slides/slide4.xml" Id="Rb4de24aa59254efd" /><Relationship Type="http://schemas.openxmlformats.org/officeDocument/2006/relationships/slide" Target="/ppt/slides/slide5.xml" Id="R2b87638899ba42c1" /><Relationship Type="http://schemas.openxmlformats.org/officeDocument/2006/relationships/slide" Target="/ppt/slides/slide6.xml" Id="R0ea53a869c24411e" /><Relationship Type="http://schemas.openxmlformats.org/officeDocument/2006/relationships/slide" Target="/ppt/slides/slide7.xml" Id="R21e9e8dfbcec40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746d3650954d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6f5769c7e4083" /><Relationship Type="http://schemas.openxmlformats.org/officeDocument/2006/relationships/theme" Target="/ppt/slideMasters/theme/theme1.xml" Id="R142d187eb8634e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a6f5769c7e40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991d6d8154c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6a444961b4f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6279ded3440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97ef26acf40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57523fa8b14e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eae1d49234c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cc3cb921841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FONDSAVANSE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FONDSAVANSE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FONDSAVANSE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FONDSAVANSE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FONDSAVANSE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FONDSAVANSE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−125 423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69 506 715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987 450 957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991 167 830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FONDSAVANSE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FONDSAVANSE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987 081 112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FONDSAVANSE AS</a:t>
            </a:r>
          </a:p>
        </p:txBody>
      </p:sp>
    </p:spTree>
  </p:cSld>
  <p:clrMapOvr>
    <a:masterClrMapping xmlns:a="http://schemas.openxmlformats.org/drawingml/2006/main"/>
  </p:clrMapOvr>
</p:sld>
</file>