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fc9347c5a941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e9efbd82704b15"/>
  </p:sldMasterIdLst>
  <p:sldIdLst>
    <p:sldId xmlns:r="http://schemas.openxmlformats.org/officeDocument/2006/relationships" id="256" r:id="Rfd2253e0b73745a5"/>
    <p:sldId xmlns:r="http://schemas.openxmlformats.org/officeDocument/2006/relationships" id="257" r:id="Rc82ab09edd214cd8"/>
    <p:sldId xmlns:r="http://schemas.openxmlformats.org/officeDocument/2006/relationships" id="258" r:id="R593ed669e66a4dd0"/>
    <p:sldId xmlns:r="http://schemas.openxmlformats.org/officeDocument/2006/relationships" id="259" r:id="R68bde9e4e1a34821"/>
    <p:sldId xmlns:r="http://schemas.openxmlformats.org/officeDocument/2006/relationships" id="260" r:id="R17d6d3a7446046e9"/>
    <p:sldId xmlns:r="http://schemas.openxmlformats.org/officeDocument/2006/relationships" id="261" r:id="R7bcb1605db9542cc"/>
    <p:sldId xmlns:r="http://schemas.openxmlformats.org/officeDocument/2006/relationships" id="262" r:id="R4795a4b786f44b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e9efbd82704b15" /><Relationship Type="http://schemas.openxmlformats.org/officeDocument/2006/relationships/slide" Target="/ppt/slides/slide1.xml" Id="Rfd2253e0b73745a5" /><Relationship Type="http://schemas.openxmlformats.org/officeDocument/2006/relationships/slide" Target="/ppt/slides/slide2.xml" Id="Rc82ab09edd214cd8" /><Relationship Type="http://schemas.openxmlformats.org/officeDocument/2006/relationships/slide" Target="/ppt/slides/slide3.xml" Id="R593ed669e66a4dd0" /><Relationship Type="http://schemas.openxmlformats.org/officeDocument/2006/relationships/slide" Target="/ppt/slides/slide4.xml" Id="R68bde9e4e1a34821" /><Relationship Type="http://schemas.openxmlformats.org/officeDocument/2006/relationships/slide" Target="/ppt/slides/slide5.xml" Id="R17d6d3a7446046e9" /><Relationship Type="http://schemas.openxmlformats.org/officeDocument/2006/relationships/slide" Target="/ppt/slides/slide6.xml" Id="R7bcb1605db9542cc" /><Relationship Type="http://schemas.openxmlformats.org/officeDocument/2006/relationships/slide" Target="/ppt/slides/slide7.xml" Id="R4795a4b786f44b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e0026d3c294e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271bf462e4e05" /><Relationship Type="http://schemas.openxmlformats.org/officeDocument/2006/relationships/theme" Target="/ppt/slideMasters/theme/theme1.xml" Id="R450d790b750c43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a271bf462e4e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53fc3570347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6eed1e2044b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898822fb94c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dcceb12ea44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04d17e5484d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93180678e4e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49bfd091544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TROLLBORG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TROLLBORG 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30 837 328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25 102 019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9 244 059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712 661 328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1 238 321 265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FERINVEST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KERLA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RØKAN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FIKAN AS  –  13,2 %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30 51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987 067 659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