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b01c5765a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0bfe07e1a414c"/>
  </p:sldMasterIdLst>
  <p:sldIdLst>
    <p:sldId xmlns:r="http://schemas.openxmlformats.org/officeDocument/2006/relationships" id="256" r:id="Re0163cf69786419d"/>
    <p:sldId xmlns:r="http://schemas.openxmlformats.org/officeDocument/2006/relationships" id="257" r:id="R6138c53d70d54c18"/>
    <p:sldId xmlns:r="http://schemas.openxmlformats.org/officeDocument/2006/relationships" id="258" r:id="Rec64ebad31aa478a"/>
    <p:sldId xmlns:r="http://schemas.openxmlformats.org/officeDocument/2006/relationships" id="259" r:id="Ra40979214d4d4953"/>
    <p:sldId xmlns:r="http://schemas.openxmlformats.org/officeDocument/2006/relationships" id="260" r:id="R5742ba515cd9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0bfe07e1a414c" /><Relationship Type="http://schemas.openxmlformats.org/officeDocument/2006/relationships/slide" Target="/ppt/slides/slide1.xml" Id="Re0163cf69786419d" /><Relationship Type="http://schemas.openxmlformats.org/officeDocument/2006/relationships/slide" Target="/ppt/slides/slide2.xml" Id="R6138c53d70d54c18" /><Relationship Type="http://schemas.openxmlformats.org/officeDocument/2006/relationships/slide" Target="/ppt/slides/slide3.xml" Id="Rec64ebad31aa478a" /><Relationship Type="http://schemas.openxmlformats.org/officeDocument/2006/relationships/slide" Target="/ppt/slides/slide4.xml" Id="Ra40979214d4d4953" /><Relationship Type="http://schemas.openxmlformats.org/officeDocument/2006/relationships/slide" Target="/ppt/slides/slide5.xml" Id="R5742ba515cd9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726a480ef4b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dc90d15104475" /><Relationship Type="http://schemas.openxmlformats.org/officeDocument/2006/relationships/theme" Target="/ppt/slideMasters/theme/theme1.xml" Id="R3095b67f1674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fdc90d1510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e8c5381de48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14064c59641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b451659b1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5eba1fc5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2fe42296f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