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37f6a19236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cc3c5c159445bf"/>
  </p:sldMasterIdLst>
  <p:sldIdLst>
    <p:sldId xmlns:r="http://schemas.openxmlformats.org/officeDocument/2006/relationships" id="256" r:id="Rae112f86cd8b4e89"/>
    <p:sldId xmlns:r="http://schemas.openxmlformats.org/officeDocument/2006/relationships" id="257" r:id="R5a40eb851db149b7"/>
    <p:sldId xmlns:r="http://schemas.openxmlformats.org/officeDocument/2006/relationships" id="258" r:id="R0816813077c14453"/>
    <p:sldId xmlns:r="http://schemas.openxmlformats.org/officeDocument/2006/relationships" id="259" r:id="R0dfbe7d9d0e54fdf"/>
    <p:sldId xmlns:r="http://schemas.openxmlformats.org/officeDocument/2006/relationships" id="260" r:id="R35117918a1ac4f28"/>
    <p:sldId xmlns:r="http://schemas.openxmlformats.org/officeDocument/2006/relationships" id="261" r:id="R7ee34d60b4aa4b4e"/>
    <p:sldId xmlns:r="http://schemas.openxmlformats.org/officeDocument/2006/relationships" id="262" r:id="R305ae1cc5cf346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cc3c5c159445bf" /><Relationship Type="http://schemas.openxmlformats.org/officeDocument/2006/relationships/slide" Target="/ppt/slides/slide1.xml" Id="Rae112f86cd8b4e89" /><Relationship Type="http://schemas.openxmlformats.org/officeDocument/2006/relationships/slide" Target="/ppt/slides/slide2.xml" Id="R5a40eb851db149b7" /><Relationship Type="http://schemas.openxmlformats.org/officeDocument/2006/relationships/slide" Target="/ppt/slides/slide3.xml" Id="R0816813077c14453" /><Relationship Type="http://schemas.openxmlformats.org/officeDocument/2006/relationships/slide" Target="/ppt/slides/slide4.xml" Id="R0dfbe7d9d0e54fdf" /><Relationship Type="http://schemas.openxmlformats.org/officeDocument/2006/relationships/slide" Target="/ppt/slides/slide5.xml" Id="R35117918a1ac4f28" /><Relationship Type="http://schemas.openxmlformats.org/officeDocument/2006/relationships/slide" Target="/ppt/slides/slide6.xml" Id="R7ee34d60b4aa4b4e" /><Relationship Type="http://schemas.openxmlformats.org/officeDocument/2006/relationships/slide" Target="/ppt/slides/slide7.xml" Id="R305ae1cc5cf346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b6c0c018a48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9b5fc98db40a9" /><Relationship Type="http://schemas.openxmlformats.org/officeDocument/2006/relationships/theme" Target="/ppt/slideMasters/theme/theme1.xml" Id="Rdbf5e925034b40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49b5fc98db40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774c7f406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7a9ccf47746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da75dd6b242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4b9627a986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f6dddc8f04b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b295f848fe4e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f8b390284843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ZELTERS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ZELTERS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−1 304 137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−1 202 649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1 360 420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1 397 297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ENDRESEN JAN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 Kølles vei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987 051 515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ZELTERS AS</a:t>
            </a:r>
          </a:p>
        </p:txBody>
      </p:sp>
    </p:spTree>
  </p:cSld>
  <p:clrMapOvr>
    <a:masterClrMapping xmlns:a="http://schemas.openxmlformats.org/drawingml/2006/main"/>
  </p:clrMapOvr>
</p:sld>
</file>